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3" r:id="rId1"/>
  </p:sldMasterIdLst>
  <p:sldIdLst>
    <p:sldId id="257" r:id="rId2"/>
    <p:sldId id="258" r:id="rId3"/>
    <p:sldId id="259" r:id="rId4"/>
    <p:sldId id="256" r:id="rId5"/>
    <p:sldId id="265" r:id="rId6"/>
    <p:sldId id="267" r:id="rId7"/>
    <p:sldId id="263" r:id="rId8"/>
    <p:sldId id="262" r:id="rId9"/>
    <p:sldId id="264" r:id="rId10"/>
    <p:sldId id="261" r:id="rId11"/>
    <p:sldId id="266" r:id="rId12"/>
    <p:sldId id="260" r:id="rId13"/>
  </p:sldIdLst>
  <p:sldSz cx="12192000" cy="6858000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zelle Vorster" initials="LV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C215958-0067-427E-B326-E1BC174BD8C2}" v="16" dt="2025-11-28T09:55:31.1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2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zelle Vorster" userId="3d0a9690b461fa54" providerId="LiveId" clId="{809C6005-2EE6-483B-AC60-4D0D849DEA5A}"/>
    <pc:docChg chg="custSel delSld modSld">
      <pc:chgData name="Lizelle Vorster" userId="3d0a9690b461fa54" providerId="LiveId" clId="{809C6005-2EE6-483B-AC60-4D0D849DEA5A}" dt="2025-11-28T09:57:58.360" v="1062" actId="1076"/>
      <pc:docMkLst>
        <pc:docMk/>
      </pc:docMkLst>
      <pc:sldChg chg="modSp mod">
        <pc:chgData name="Lizelle Vorster" userId="3d0a9690b461fa54" providerId="LiveId" clId="{809C6005-2EE6-483B-AC60-4D0D849DEA5A}" dt="2025-11-14T08:54:02.240" v="792" actId="20577"/>
        <pc:sldMkLst>
          <pc:docMk/>
          <pc:sldMk cId="2760122067" sldId="256"/>
        </pc:sldMkLst>
        <pc:spChg chg="mod">
          <ac:chgData name="Lizelle Vorster" userId="3d0a9690b461fa54" providerId="LiveId" clId="{809C6005-2EE6-483B-AC60-4D0D849DEA5A}" dt="2025-11-14T08:54:02.240" v="792" actId="20577"/>
          <ac:spMkLst>
            <pc:docMk/>
            <pc:sldMk cId="2760122067" sldId="256"/>
            <ac:spMk id="31" creationId="{36339246-13B5-4A81-E163-E6164BACBBD9}"/>
          </ac:spMkLst>
        </pc:spChg>
      </pc:sldChg>
      <pc:sldChg chg="addSp delSp modSp mod">
        <pc:chgData name="Lizelle Vorster" userId="3d0a9690b461fa54" providerId="LiveId" clId="{809C6005-2EE6-483B-AC60-4D0D849DEA5A}" dt="2025-11-14T08:58:49.465" v="908" actId="1076"/>
        <pc:sldMkLst>
          <pc:docMk/>
          <pc:sldMk cId="2485806241" sldId="257"/>
        </pc:sldMkLst>
        <pc:spChg chg="mod">
          <ac:chgData name="Lizelle Vorster" userId="3d0a9690b461fa54" providerId="LiveId" clId="{809C6005-2EE6-483B-AC60-4D0D849DEA5A}" dt="2025-11-14T08:58:49.465" v="908" actId="1076"/>
          <ac:spMkLst>
            <pc:docMk/>
            <pc:sldMk cId="2485806241" sldId="257"/>
            <ac:spMk id="2" creationId="{878D561D-F29B-A4E4-E3DC-4F0543257DFC}"/>
          </ac:spMkLst>
        </pc:spChg>
        <pc:picChg chg="add mod">
          <ac:chgData name="Lizelle Vorster" userId="3d0a9690b461fa54" providerId="LiveId" clId="{809C6005-2EE6-483B-AC60-4D0D849DEA5A}" dt="2025-11-14T08:57:53.004" v="904" actId="1076"/>
          <ac:picMkLst>
            <pc:docMk/>
            <pc:sldMk cId="2485806241" sldId="257"/>
            <ac:picMk id="5" creationId="{AF919703-50C6-70F4-CA5E-1D3F9127EFBF}"/>
          </ac:picMkLst>
        </pc:picChg>
      </pc:sldChg>
      <pc:sldChg chg="addSp delSp modSp mod">
        <pc:chgData name="Lizelle Vorster" userId="3d0a9690b461fa54" providerId="LiveId" clId="{809C6005-2EE6-483B-AC60-4D0D849DEA5A}" dt="2025-11-28T09:55:31.175" v="1033" actId="14100"/>
        <pc:sldMkLst>
          <pc:docMk/>
          <pc:sldMk cId="1054604073" sldId="258"/>
        </pc:sldMkLst>
        <pc:spChg chg="mod">
          <ac:chgData name="Lizelle Vorster" userId="3d0a9690b461fa54" providerId="LiveId" clId="{809C6005-2EE6-483B-AC60-4D0D849DEA5A}" dt="2025-11-28T09:55:18.966" v="1032" actId="1076"/>
          <ac:spMkLst>
            <pc:docMk/>
            <pc:sldMk cId="1054604073" sldId="258"/>
            <ac:spMk id="2" creationId="{E354322D-C618-AFBB-F8D4-624460FE6938}"/>
          </ac:spMkLst>
        </pc:spChg>
        <pc:spChg chg="mod">
          <ac:chgData name="Lizelle Vorster" userId="3d0a9690b461fa54" providerId="LiveId" clId="{809C6005-2EE6-483B-AC60-4D0D849DEA5A}" dt="2025-11-14T08:53:37.846" v="772" actId="20577"/>
          <ac:spMkLst>
            <pc:docMk/>
            <pc:sldMk cId="1054604073" sldId="258"/>
            <ac:spMk id="11" creationId="{0ACFE2F2-824C-0B81-47DE-384322184634}"/>
          </ac:spMkLst>
        </pc:spChg>
        <pc:picChg chg="add mod">
          <ac:chgData name="Lizelle Vorster" userId="3d0a9690b461fa54" providerId="LiveId" clId="{809C6005-2EE6-483B-AC60-4D0D849DEA5A}" dt="2025-11-28T09:55:09.981" v="1031" actId="14100"/>
          <ac:picMkLst>
            <pc:docMk/>
            <pc:sldMk cId="1054604073" sldId="258"/>
            <ac:picMk id="17" creationId="{10A3178F-BD87-56B4-62A9-60ECB96B3AD3}"/>
          </ac:picMkLst>
        </pc:picChg>
        <pc:picChg chg="mod">
          <ac:chgData name="Lizelle Vorster" userId="3d0a9690b461fa54" providerId="LiveId" clId="{809C6005-2EE6-483B-AC60-4D0D849DEA5A}" dt="2025-11-28T09:55:31.175" v="1033" actId="14100"/>
          <ac:picMkLst>
            <pc:docMk/>
            <pc:sldMk cId="1054604073" sldId="258"/>
            <ac:picMk id="1026" creationId="{00000000-0000-0000-0000-000000000000}"/>
          </ac:picMkLst>
        </pc:picChg>
        <pc:cxnChg chg="mod">
          <ac:chgData name="Lizelle Vorster" userId="3d0a9690b461fa54" providerId="LiveId" clId="{809C6005-2EE6-483B-AC60-4D0D849DEA5A}" dt="2025-11-28T09:55:18.966" v="1032" actId="1076"/>
          <ac:cxnSpMkLst>
            <pc:docMk/>
            <pc:sldMk cId="1054604073" sldId="258"/>
            <ac:cxnSpMk id="13" creationId="{BE38997A-ECF3-8380-CBB3-8C1DE899DD76}"/>
          </ac:cxnSpMkLst>
        </pc:cxnChg>
        <pc:cxnChg chg="mod">
          <ac:chgData name="Lizelle Vorster" userId="3d0a9690b461fa54" providerId="LiveId" clId="{809C6005-2EE6-483B-AC60-4D0D849DEA5A}" dt="2025-11-28T09:55:18.966" v="1032" actId="1076"/>
          <ac:cxnSpMkLst>
            <pc:docMk/>
            <pc:sldMk cId="1054604073" sldId="258"/>
            <ac:cxnSpMk id="28" creationId="{77C540CD-8CDC-4A62-8340-8FA8137642E4}"/>
          </ac:cxnSpMkLst>
        </pc:cxnChg>
        <pc:cxnChg chg="mod">
          <ac:chgData name="Lizelle Vorster" userId="3d0a9690b461fa54" providerId="LiveId" clId="{809C6005-2EE6-483B-AC60-4D0D849DEA5A}" dt="2025-11-28T09:55:18.966" v="1032" actId="1076"/>
          <ac:cxnSpMkLst>
            <pc:docMk/>
            <pc:sldMk cId="1054604073" sldId="258"/>
            <ac:cxnSpMk id="31" creationId="{66C385A5-C70C-956F-B101-FCD9DDDF8537}"/>
          </ac:cxnSpMkLst>
        </pc:cxnChg>
        <pc:cxnChg chg="mod">
          <ac:chgData name="Lizelle Vorster" userId="3d0a9690b461fa54" providerId="LiveId" clId="{809C6005-2EE6-483B-AC60-4D0D849DEA5A}" dt="2025-11-28T09:55:18.966" v="1032" actId="1076"/>
          <ac:cxnSpMkLst>
            <pc:docMk/>
            <pc:sldMk cId="1054604073" sldId="258"/>
            <ac:cxnSpMk id="33" creationId="{1D451CB6-3D23-0413-4370-90A531B9E25E}"/>
          </ac:cxnSpMkLst>
        </pc:cxnChg>
      </pc:sldChg>
      <pc:sldChg chg="modSp mod">
        <pc:chgData name="Lizelle Vorster" userId="3d0a9690b461fa54" providerId="LiveId" clId="{809C6005-2EE6-483B-AC60-4D0D849DEA5A}" dt="2025-11-26T06:25:02.809" v="952" actId="20577"/>
        <pc:sldMkLst>
          <pc:docMk/>
          <pc:sldMk cId="474949856" sldId="259"/>
        </pc:sldMkLst>
        <pc:spChg chg="mod">
          <ac:chgData name="Lizelle Vorster" userId="3d0a9690b461fa54" providerId="LiveId" clId="{809C6005-2EE6-483B-AC60-4D0D849DEA5A}" dt="2025-11-26T06:25:02.809" v="952" actId="20577"/>
          <ac:spMkLst>
            <pc:docMk/>
            <pc:sldMk cId="474949856" sldId="259"/>
            <ac:spMk id="2" creationId="{3A8BD9F0-2568-0D36-A689-F649656A7309}"/>
          </ac:spMkLst>
        </pc:spChg>
        <pc:spChg chg="mod">
          <ac:chgData name="Lizelle Vorster" userId="3d0a9690b461fa54" providerId="LiveId" clId="{809C6005-2EE6-483B-AC60-4D0D849DEA5A}" dt="2025-10-29T08:45:57.580" v="647" actId="1076"/>
          <ac:spMkLst>
            <pc:docMk/>
            <pc:sldMk cId="474949856" sldId="259"/>
            <ac:spMk id="12" creationId="{8A9F263D-D9C2-FD0A-E0C4-21E7B3357FDC}"/>
          </ac:spMkLst>
        </pc:spChg>
        <pc:spChg chg="mod">
          <ac:chgData name="Lizelle Vorster" userId="3d0a9690b461fa54" providerId="LiveId" clId="{809C6005-2EE6-483B-AC60-4D0D849DEA5A}" dt="2025-11-14T08:59:20.109" v="909" actId="14100"/>
          <ac:spMkLst>
            <pc:docMk/>
            <pc:sldMk cId="474949856" sldId="259"/>
            <ac:spMk id="18" creationId="{6CEB5634-56C9-B874-BDBC-FA0E7EA72FEF}"/>
          </ac:spMkLst>
        </pc:spChg>
        <pc:spChg chg="mod">
          <ac:chgData name="Lizelle Vorster" userId="3d0a9690b461fa54" providerId="LiveId" clId="{809C6005-2EE6-483B-AC60-4D0D849DEA5A}" dt="2025-10-29T08:47:13.850" v="656" actId="1076"/>
          <ac:spMkLst>
            <pc:docMk/>
            <pc:sldMk cId="474949856" sldId="259"/>
            <ac:spMk id="22" creationId="{DFE012DD-9566-CA7C-7079-5301BFF406BD}"/>
          </ac:spMkLst>
        </pc:spChg>
        <pc:spChg chg="mod">
          <ac:chgData name="Lizelle Vorster" userId="3d0a9690b461fa54" providerId="LiveId" clId="{809C6005-2EE6-483B-AC60-4D0D849DEA5A}" dt="2025-10-29T08:47:55.130" v="664" actId="1076"/>
          <ac:spMkLst>
            <pc:docMk/>
            <pc:sldMk cId="474949856" sldId="259"/>
            <ac:spMk id="26" creationId="{1F97586B-CC93-631F-397A-25436BAE29D7}"/>
          </ac:spMkLst>
        </pc:spChg>
        <pc:spChg chg="mod">
          <ac:chgData name="Lizelle Vorster" userId="3d0a9690b461fa54" providerId="LiveId" clId="{809C6005-2EE6-483B-AC60-4D0D849DEA5A}" dt="2025-10-29T08:47:51.823" v="663" actId="1076"/>
          <ac:spMkLst>
            <pc:docMk/>
            <pc:sldMk cId="474949856" sldId="259"/>
            <ac:spMk id="28" creationId="{A2D425D7-2283-DB92-85B0-02224D7D6D12}"/>
          </ac:spMkLst>
        </pc:spChg>
        <pc:spChg chg="mod">
          <ac:chgData name="Lizelle Vorster" userId="3d0a9690b461fa54" providerId="LiveId" clId="{809C6005-2EE6-483B-AC60-4D0D849DEA5A}" dt="2025-10-29T08:47:18.921" v="657" actId="1076"/>
          <ac:spMkLst>
            <pc:docMk/>
            <pc:sldMk cId="474949856" sldId="259"/>
            <ac:spMk id="30" creationId="{4F1286ED-7B92-E4F1-2EA6-79ECE45398D2}"/>
          </ac:spMkLst>
        </pc:spChg>
        <pc:spChg chg="mod">
          <ac:chgData name="Lizelle Vorster" userId="3d0a9690b461fa54" providerId="LiveId" clId="{809C6005-2EE6-483B-AC60-4D0D849DEA5A}" dt="2025-10-29T08:46:25.395" v="651" actId="1076"/>
          <ac:spMkLst>
            <pc:docMk/>
            <pc:sldMk cId="474949856" sldId="259"/>
            <ac:spMk id="34" creationId="{18A41A16-F0C3-B6A0-36F5-D1FD28057203}"/>
          </ac:spMkLst>
        </pc:spChg>
        <pc:spChg chg="mod">
          <ac:chgData name="Lizelle Vorster" userId="3d0a9690b461fa54" providerId="LiveId" clId="{809C6005-2EE6-483B-AC60-4D0D849DEA5A}" dt="2025-10-29T08:46:47.917" v="653" actId="1076"/>
          <ac:spMkLst>
            <pc:docMk/>
            <pc:sldMk cId="474949856" sldId="259"/>
            <ac:spMk id="36" creationId="{880BBF67-A38B-5B58-EF61-B3FB2DF95671}"/>
          </ac:spMkLst>
        </pc:spChg>
        <pc:spChg chg="mod">
          <ac:chgData name="Lizelle Vorster" userId="3d0a9690b461fa54" providerId="LiveId" clId="{809C6005-2EE6-483B-AC60-4D0D849DEA5A}" dt="2025-10-29T08:47:31.552" v="659" actId="1076"/>
          <ac:spMkLst>
            <pc:docMk/>
            <pc:sldMk cId="474949856" sldId="259"/>
            <ac:spMk id="37" creationId="{880BBF67-A38B-5B58-EF61-B3FB2DF95671}"/>
          </ac:spMkLst>
        </pc:spChg>
        <pc:cxnChg chg="mod">
          <ac:chgData name="Lizelle Vorster" userId="3d0a9690b461fa54" providerId="LiveId" clId="{809C6005-2EE6-483B-AC60-4D0D849DEA5A}" dt="2025-10-29T08:47:55.130" v="664" actId="1076"/>
          <ac:cxnSpMkLst>
            <pc:docMk/>
            <pc:sldMk cId="474949856" sldId="259"/>
            <ac:cxnSpMk id="8" creationId="{677109D3-D4C9-174D-AA42-9ECE18C29186}"/>
          </ac:cxnSpMkLst>
        </pc:cxnChg>
        <pc:cxnChg chg="mod">
          <ac:chgData name="Lizelle Vorster" userId="3d0a9690b461fa54" providerId="LiveId" clId="{809C6005-2EE6-483B-AC60-4D0D849DEA5A}" dt="2025-10-29T08:46:47.917" v="653" actId="1076"/>
          <ac:cxnSpMkLst>
            <pc:docMk/>
            <pc:sldMk cId="474949856" sldId="259"/>
            <ac:cxnSpMk id="15" creationId="{8FA23E0E-4DC1-278D-D3CC-9DE7BB8D65AC}"/>
          </ac:cxnSpMkLst>
        </pc:cxnChg>
        <pc:cxnChg chg="mod">
          <ac:chgData name="Lizelle Vorster" userId="3d0a9690b461fa54" providerId="LiveId" clId="{809C6005-2EE6-483B-AC60-4D0D849DEA5A}" dt="2025-10-29T08:47:51.823" v="663" actId="1076"/>
          <ac:cxnSpMkLst>
            <pc:docMk/>
            <pc:sldMk cId="474949856" sldId="259"/>
            <ac:cxnSpMk id="17" creationId="{B6C216C3-AEEE-EAD7-B0F4-716EBBA9F08F}"/>
          </ac:cxnSpMkLst>
        </pc:cxnChg>
        <pc:cxnChg chg="mod">
          <ac:chgData name="Lizelle Vorster" userId="3d0a9690b461fa54" providerId="LiveId" clId="{809C6005-2EE6-483B-AC60-4D0D849DEA5A}" dt="2025-11-14T08:59:20.109" v="909" actId="14100"/>
          <ac:cxnSpMkLst>
            <pc:docMk/>
            <pc:sldMk cId="474949856" sldId="259"/>
            <ac:cxnSpMk id="23" creationId="{1EAF09A5-56CD-24D5-B4F1-25721DA4F34D}"/>
          </ac:cxnSpMkLst>
        </pc:cxnChg>
        <pc:cxnChg chg="mod">
          <ac:chgData name="Lizelle Vorster" userId="3d0a9690b461fa54" providerId="LiveId" clId="{809C6005-2EE6-483B-AC60-4D0D849DEA5A}" dt="2025-10-29T08:45:57.580" v="647" actId="1076"/>
          <ac:cxnSpMkLst>
            <pc:docMk/>
            <pc:sldMk cId="474949856" sldId="259"/>
            <ac:cxnSpMk id="29" creationId="{A52F3C41-B63E-C43A-4A2D-36C62180A4CD}"/>
          </ac:cxnSpMkLst>
        </pc:cxnChg>
        <pc:cxnChg chg="mod">
          <ac:chgData name="Lizelle Vorster" userId="3d0a9690b461fa54" providerId="LiveId" clId="{809C6005-2EE6-483B-AC60-4D0D849DEA5A}" dt="2025-10-29T08:46:25.395" v="651" actId="1076"/>
          <ac:cxnSpMkLst>
            <pc:docMk/>
            <pc:sldMk cId="474949856" sldId="259"/>
            <ac:cxnSpMk id="35" creationId="{B102B90F-E887-936A-ACAE-73B7C2F9DFBB}"/>
          </ac:cxnSpMkLst>
        </pc:cxnChg>
        <pc:cxnChg chg="mod">
          <ac:chgData name="Lizelle Vorster" userId="3d0a9690b461fa54" providerId="LiveId" clId="{809C6005-2EE6-483B-AC60-4D0D849DEA5A}" dt="2025-10-29T08:47:31.552" v="659" actId="1076"/>
          <ac:cxnSpMkLst>
            <pc:docMk/>
            <pc:sldMk cId="474949856" sldId="259"/>
            <ac:cxnSpMk id="39" creationId="{B6C216C3-AEEE-EAD7-B0F4-716EBBA9F08F}"/>
          </ac:cxnSpMkLst>
        </pc:cxnChg>
        <pc:cxnChg chg="mod">
          <ac:chgData name="Lizelle Vorster" userId="3d0a9690b461fa54" providerId="LiveId" clId="{809C6005-2EE6-483B-AC60-4D0D849DEA5A}" dt="2025-10-29T08:47:13.850" v="656" actId="1076"/>
          <ac:cxnSpMkLst>
            <pc:docMk/>
            <pc:sldMk cId="474949856" sldId="259"/>
            <ac:cxnSpMk id="58" creationId="{13DCCCE3-B0C8-EEDD-3F3E-19BC374A5FE1}"/>
          </ac:cxnSpMkLst>
        </pc:cxnChg>
        <pc:cxnChg chg="mod">
          <ac:chgData name="Lizelle Vorster" userId="3d0a9690b461fa54" providerId="LiveId" clId="{809C6005-2EE6-483B-AC60-4D0D849DEA5A}" dt="2025-10-29T08:47:18.921" v="657" actId="1076"/>
          <ac:cxnSpMkLst>
            <pc:docMk/>
            <pc:sldMk cId="474949856" sldId="259"/>
            <ac:cxnSpMk id="61" creationId="{EE5309E5-B5E6-847C-94E8-80EAD80D501A}"/>
          </ac:cxnSpMkLst>
        </pc:cxnChg>
      </pc:sldChg>
      <pc:sldChg chg="modSp mod">
        <pc:chgData name="Lizelle Vorster" userId="3d0a9690b461fa54" providerId="LiveId" clId="{809C6005-2EE6-483B-AC60-4D0D849DEA5A}" dt="2025-11-27T10:40:07.595" v="1027" actId="20577"/>
        <pc:sldMkLst>
          <pc:docMk/>
          <pc:sldMk cId="677981950" sldId="260"/>
        </pc:sldMkLst>
        <pc:spChg chg="mod">
          <ac:chgData name="Lizelle Vorster" userId="3d0a9690b461fa54" providerId="LiveId" clId="{809C6005-2EE6-483B-AC60-4D0D849DEA5A}" dt="2025-11-14T08:56:24.017" v="881" actId="14100"/>
          <ac:spMkLst>
            <pc:docMk/>
            <pc:sldMk cId="677981950" sldId="260"/>
            <ac:spMk id="2" creationId="{13021025-4E1B-1E26-5482-4A821AAB21E7}"/>
          </ac:spMkLst>
        </pc:spChg>
        <pc:spChg chg="mod">
          <ac:chgData name="Lizelle Vorster" userId="3d0a9690b461fa54" providerId="LiveId" clId="{809C6005-2EE6-483B-AC60-4D0D849DEA5A}" dt="2025-10-29T08:43:18.173" v="636" actId="1076"/>
          <ac:spMkLst>
            <pc:docMk/>
            <pc:sldMk cId="677981950" sldId="260"/>
            <ac:spMk id="7" creationId="{08FA9550-72D9-B8A2-12AF-8C1BDE3D9FDB}"/>
          </ac:spMkLst>
        </pc:spChg>
        <pc:spChg chg="mod">
          <ac:chgData name="Lizelle Vorster" userId="3d0a9690b461fa54" providerId="LiveId" clId="{809C6005-2EE6-483B-AC60-4D0D849DEA5A}" dt="2025-11-26T06:27:13.713" v="982" actId="20577"/>
          <ac:spMkLst>
            <pc:docMk/>
            <pc:sldMk cId="677981950" sldId="260"/>
            <ac:spMk id="11" creationId="{C0B7AEE9-B3F1-466D-2C6D-4677C568598D}"/>
          </ac:spMkLst>
        </pc:spChg>
        <pc:spChg chg="mod">
          <ac:chgData name="Lizelle Vorster" userId="3d0a9690b461fa54" providerId="LiveId" clId="{809C6005-2EE6-483B-AC60-4D0D849DEA5A}" dt="2025-10-29T08:43:34.769" v="639" actId="1076"/>
          <ac:spMkLst>
            <pc:docMk/>
            <pc:sldMk cId="677981950" sldId="260"/>
            <ac:spMk id="12" creationId="{865D9D82-E953-145E-A9C4-2C38E65E5DDB}"/>
          </ac:spMkLst>
        </pc:spChg>
        <pc:spChg chg="mod">
          <ac:chgData name="Lizelle Vorster" userId="3d0a9690b461fa54" providerId="LiveId" clId="{809C6005-2EE6-483B-AC60-4D0D849DEA5A}" dt="2025-11-27T10:40:07.595" v="1027" actId="20577"/>
          <ac:spMkLst>
            <pc:docMk/>
            <pc:sldMk cId="677981950" sldId="260"/>
            <ac:spMk id="15" creationId="{865D9D82-E953-145E-A9C4-2C38E65E5DDB}"/>
          </ac:spMkLst>
        </pc:spChg>
        <pc:spChg chg="mod">
          <ac:chgData name="Lizelle Vorster" userId="3d0a9690b461fa54" providerId="LiveId" clId="{809C6005-2EE6-483B-AC60-4D0D849DEA5A}" dt="2025-11-27T10:39:54.001" v="1011" actId="20577"/>
          <ac:spMkLst>
            <pc:docMk/>
            <pc:sldMk cId="677981950" sldId="260"/>
            <ac:spMk id="19" creationId="{A6CD15F1-E188-681A-3385-0837F6ED1B65}"/>
          </ac:spMkLst>
        </pc:spChg>
        <pc:cxnChg chg="mod">
          <ac:chgData name="Lizelle Vorster" userId="3d0a9690b461fa54" providerId="LiveId" clId="{809C6005-2EE6-483B-AC60-4D0D849DEA5A}" dt="2025-11-14T08:56:24.017" v="881" actId="14100"/>
          <ac:cxnSpMkLst>
            <pc:docMk/>
            <pc:sldMk cId="677981950" sldId="260"/>
            <ac:cxnSpMk id="6" creationId="{B45A13A6-5CB0-F9CF-DB86-580CFE70E992}"/>
          </ac:cxnSpMkLst>
        </pc:cxnChg>
        <pc:cxnChg chg="mod">
          <ac:chgData name="Lizelle Vorster" userId="3d0a9690b461fa54" providerId="LiveId" clId="{809C6005-2EE6-483B-AC60-4D0D849DEA5A}" dt="2025-11-14T08:56:24.017" v="881" actId="14100"/>
          <ac:cxnSpMkLst>
            <pc:docMk/>
            <pc:sldMk cId="677981950" sldId="260"/>
            <ac:cxnSpMk id="8" creationId="{D71253C5-F790-8773-7D5A-6D2F72B3BC91}"/>
          </ac:cxnSpMkLst>
        </pc:cxnChg>
        <pc:cxnChg chg="mod">
          <ac:chgData name="Lizelle Vorster" userId="3d0a9690b461fa54" providerId="LiveId" clId="{809C6005-2EE6-483B-AC60-4D0D849DEA5A}" dt="2025-11-14T08:56:24.017" v="881" actId="14100"/>
          <ac:cxnSpMkLst>
            <pc:docMk/>
            <pc:sldMk cId="677981950" sldId="260"/>
            <ac:cxnSpMk id="16" creationId="{1EC1DB29-7E6C-43A2-333F-6376F8007825}"/>
          </ac:cxnSpMkLst>
        </pc:cxnChg>
        <pc:cxnChg chg="mod">
          <ac:chgData name="Lizelle Vorster" userId="3d0a9690b461fa54" providerId="LiveId" clId="{809C6005-2EE6-483B-AC60-4D0D849DEA5A}" dt="2025-11-14T08:56:24.017" v="881" actId="14100"/>
          <ac:cxnSpMkLst>
            <pc:docMk/>
            <pc:sldMk cId="677981950" sldId="260"/>
            <ac:cxnSpMk id="26" creationId="{483F4168-0854-DA43-69F3-BFA7B19AF6EC}"/>
          </ac:cxnSpMkLst>
        </pc:cxnChg>
        <pc:cxnChg chg="mod">
          <ac:chgData name="Lizelle Vorster" userId="3d0a9690b461fa54" providerId="LiveId" clId="{809C6005-2EE6-483B-AC60-4D0D849DEA5A}" dt="2025-11-14T08:56:24.017" v="881" actId="14100"/>
          <ac:cxnSpMkLst>
            <pc:docMk/>
            <pc:sldMk cId="677981950" sldId="260"/>
            <ac:cxnSpMk id="29" creationId="{1EC1DB29-7E6C-43A2-333F-6376F8007825}"/>
          </ac:cxnSpMkLst>
        </pc:cxnChg>
      </pc:sldChg>
      <pc:sldChg chg="modSp mod">
        <pc:chgData name="Lizelle Vorster" userId="3d0a9690b461fa54" providerId="LiveId" clId="{809C6005-2EE6-483B-AC60-4D0D849DEA5A}" dt="2025-11-26T06:26:24.052" v="979" actId="20577"/>
        <pc:sldMkLst>
          <pc:docMk/>
          <pc:sldMk cId="119002787" sldId="261"/>
        </pc:sldMkLst>
        <pc:spChg chg="mod">
          <ac:chgData name="Lizelle Vorster" userId="3d0a9690b461fa54" providerId="LiveId" clId="{809C6005-2EE6-483B-AC60-4D0D849DEA5A}" dt="2025-11-26T06:26:24.052" v="979" actId="20577"/>
          <ac:spMkLst>
            <pc:docMk/>
            <pc:sldMk cId="119002787" sldId="261"/>
            <ac:spMk id="22" creationId="{BC1927F1-81A8-5A87-DCBC-A1911F9F6163}"/>
          </ac:spMkLst>
        </pc:spChg>
      </pc:sldChg>
      <pc:sldChg chg="modSp mod">
        <pc:chgData name="Lizelle Vorster" userId="3d0a9690b461fa54" providerId="LiveId" clId="{809C6005-2EE6-483B-AC60-4D0D849DEA5A}" dt="2025-11-28T09:57:58.360" v="1062" actId="1076"/>
        <pc:sldMkLst>
          <pc:docMk/>
          <pc:sldMk cId="2034959011" sldId="262"/>
        </pc:sldMkLst>
        <pc:spChg chg="mod">
          <ac:chgData name="Lizelle Vorster" userId="3d0a9690b461fa54" providerId="LiveId" clId="{809C6005-2EE6-483B-AC60-4D0D849DEA5A}" dt="2025-11-28T09:57:48.793" v="1060" actId="1076"/>
          <ac:spMkLst>
            <pc:docMk/>
            <pc:sldMk cId="2034959011" sldId="262"/>
            <ac:spMk id="4" creationId="{568170D1-4386-9988-FF5A-5DB31D0F18EE}"/>
          </ac:spMkLst>
        </pc:spChg>
        <pc:spChg chg="mod">
          <ac:chgData name="Lizelle Vorster" userId="3d0a9690b461fa54" providerId="LiveId" clId="{809C6005-2EE6-483B-AC60-4D0D849DEA5A}" dt="2025-11-28T09:57:58.360" v="1062" actId="1076"/>
          <ac:spMkLst>
            <pc:docMk/>
            <pc:sldMk cId="2034959011" sldId="262"/>
            <ac:spMk id="8" creationId="{8FA734C8-3F9B-B10E-5133-47CA52FAB6D6}"/>
          </ac:spMkLst>
        </pc:spChg>
        <pc:cxnChg chg="mod">
          <ac:chgData name="Lizelle Vorster" userId="3d0a9690b461fa54" providerId="LiveId" clId="{809C6005-2EE6-483B-AC60-4D0D849DEA5A}" dt="2025-11-28T09:57:58.360" v="1062" actId="1076"/>
          <ac:cxnSpMkLst>
            <pc:docMk/>
            <pc:sldMk cId="2034959011" sldId="262"/>
            <ac:cxnSpMk id="10" creationId="{20739274-DBA4-0EF8-2068-559C9454D023}"/>
          </ac:cxnSpMkLst>
        </pc:cxnChg>
      </pc:sldChg>
      <pc:sldChg chg="modSp mod">
        <pc:chgData name="Lizelle Vorster" userId="3d0a9690b461fa54" providerId="LiveId" clId="{809C6005-2EE6-483B-AC60-4D0D849DEA5A}" dt="2025-11-28T09:57:26.928" v="1058" actId="20577"/>
        <pc:sldMkLst>
          <pc:docMk/>
          <pc:sldMk cId="3395901046" sldId="263"/>
        </pc:sldMkLst>
        <pc:spChg chg="mod">
          <ac:chgData name="Lizelle Vorster" userId="3d0a9690b461fa54" providerId="LiveId" clId="{809C6005-2EE6-483B-AC60-4D0D849DEA5A}" dt="2025-11-28T09:57:09.211" v="1049" actId="14100"/>
          <ac:spMkLst>
            <pc:docMk/>
            <pc:sldMk cId="3395901046" sldId="263"/>
            <ac:spMk id="8" creationId="{3A038199-DA31-AD4E-B18F-B3C399F9030D}"/>
          </ac:spMkLst>
        </pc:spChg>
        <pc:spChg chg="mod">
          <ac:chgData name="Lizelle Vorster" userId="3d0a9690b461fa54" providerId="LiveId" clId="{809C6005-2EE6-483B-AC60-4D0D849DEA5A}" dt="2025-11-28T09:56:59.655" v="1041" actId="20577"/>
          <ac:spMkLst>
            <pc:docMk/>
            <pc:sldMk cId="3395901046" sldId="263"/>
            <ac:spMk id="10" creationId="{982DE8D5-CE40-9B74-DA82-A841AAC9C1A0}"/>
          </ac:spMkLst>
        </pc:spChg>
        <pc:spChg chg="mod">
          <ac:chgData name="Lizelle Vorster" userId="3d0a9690b461fa54" providerId="LiveId" clId="{809C6005-2EE6-483B-AC60-4D0D849DEA5A}" dt="2025-11-28T09:57:26.928" v="1058" actId="20577"/>
          <ac:spMkLst>
            <pc:docMk/>
            <pc:sldMk cId="3395901046" sldId="263"/>
            <ac:spMk id="12" creationId="{C3B91656-4FAF-BE54-A70E-ACB1EE6E6376}"/>
          </ac:spMkLst>
        </pc:spChg>
        <pc:cxnChg chg="mod">
          <ac:chgData name="Lizelle Vorster" userId="3d0a9690b461fa54" providerId="LiveId" clId="{809C6005-2EE6-483B-AC60-4D0D849DEA5A}" dt="2025-11-28T09:57:23.629" v="1057" actId="14100"/>
          <ac:cxnSpMkLst>
            <pc:docMk/>
            <pc:sldMk cId="3395901046" sldId="263"/>
            <ac:cxnSpMk id="16" creationId="{5993E692-0C95-3141-EFDD-E3654EA4E627}"/>
          </ac:cxnSpMkLst>
        </pc:cxnChg>
        <pc:cxnChg chg="mod">
          <ac:chgData name="Lizelle Vorster" userId="3d0a9690b461fa54" providerId="LiveId" clId="{809C6005-2EE6-483B-AC60-4D0D849DEA5A}" dt="2025-11-28T09:57:09.211" v="1049" actId="14100"/>
          <ac:cxnSpMkLst>
            <pc:docMk/>
            <pc:sldMk cId="3395901046" sldId="263"/>
            <ac:cxnSpMk id="20" creationId="{F77267F3-5FA8-5494-FA81-F82626265C7D}"/>
          </ac:cxnSpMkLst>
        </pc:cxnChg>
        <pc:cxnChg chg="mod">
          <ac:chgData name="Lizelle Vorster" userId="3d0a9690b461fa54" providerId="LiveId" clId="{809C6005-2EE6-483B-AC60-4D0D849DEA5A}" dt="2025-11-28T09:56:51.947" v="1040" actId="14100"/>
          <ac:cxnSpMkLst>
            <pc:docMk/>
            <pc:sldMk cId="3395901046" sldId="263"/>
            <ac:cxnSpMk id="22" creationId="{2B5D3755-E50C-4635-A073-099D9264E684}"/>
          </ac:cxnSpMkLst>
        </pc:cxnChg>
      </pc:sldChg>
      <pc:sldChg chg="modSp mod">
        <pc:chgData name="Lizelle Vorster" userId="3d0a9690b461fa54" providerId="LiveId" clId="{809C6005-2EE6-483B-AC60-4D0D849DEA5A}" dt="2025-11-27T10:35:43.966" v="995" actId="20577"/>
        <pc:sldMkLst>
          <pc:docMk/>
          <pc:sldMk cId="3303117639" sldId="264"/>
        </pc:sldMkLst>
        <pc:spChg chg="mod">
          <ac:chgData name="Lizelle Vorster" userId="3d0a9690b461fa54" providerId="LiveId" clId="{809C6005-2EE6-483B-AC60-4D0D849DEA5A}" dt="2025-11-27T10:35:43.966" v="995" actId="20577"/>
          <ac:spMkLst>
            <pc:docMk/>
            <pc:sldMk cId="3303117639" sldId="264"/>
            <ac:spMk id="2" creationId="{98EEA676-01F4-6BEE-D837-9B6662B96518}"/>
          </ac:spMkLst>
        </pc:spChg>
        <pc:spChg chg="mod">
          <ac:chgData name="Lizelle Vorster" userId="3d0a9690b461fa54" providerId="LiveId" clId="{809C6005-2EE6-483B-AC60-4D0D849DEA5A}" dt="2025-10-31T09:05:55.720" v="677" actId="20577"/>
          <ac:spMkLst>
            <pc:docMk/>
            <pc:sldMk cId="3303117639" sldId="264"/>
            <ac:spMk id="12" creationId="{F62AFC48-EA3C-5931-C348-D27865B096E2}"/>
          </ac:spMkLst>
        </pc:spChg>
      </pc:sldChg>
      <pc:sldChg chg="delSp modSp mod">
        <pc:chgData name="Lizelle Vorster" userId="3d0a9690b461fa54" providerId="LiveId" clId="{809C6005-2EE6-483B-AC60-4D0D849DEA5A}" dt="2025-11-14T08:54:30.969" v="817" actId="20577"/>
        <pc:sldMkLst>
          <pc:docMk/>
          <pc:sldMk cId="527731190" sldId="265"/>
        </pc:sldMkLst>
        <pc:spChg chg="mod">
          <ac:chgData name="Lizelle Vorster" userId="3d0a9690b461fa54" providerId="LiveId" clId="{809C6005-2EE6-483B-AC60-4D0D849DEA5A}" dt="2025-11-14T08:54:30.969" v="817" actId="20577"/>
          <ac:spMkLst>
            <pc:docMk/>
            <pc:sldMk cId="527731190" sldId="265"/>
            <ac:spMk id="9" creationId="{023435F0-FCF1-D001-E2E9-3F7B176AAFFF}"/>
          </ac:spMkLst>
        </pc:spChg>
      </pc:sldChg>
      <pc:sldChg chg="modSp mod">
        <pc:chgData name="Lizelle Vorster" userId="3d0a9690b461fa54" providerId="LiveId" clId="{809C6005-2EE6-483B-AC60-4D0D849DEA5A}" dt="2025-11-04T08:38:36.449" v="731" actId="20577"/>
        <pc:sldMkLst>
          <pc:docMk/>
          <pc:sldMk cId="1272060449" sldId="266"/>
        </pc:sldMkLst>
        <pc:spChg chg="mod">
          <ac:chgData name="Lizelle Vorster" userId="3d0a9690b461fa54" providerId="LiveId" clId="{809C6005-2EE6-483B-AC60-4D0D849DEA5A}" dt="2025-10-29T08:41:55.813" v="627" actId="1076"/>
          <ac:spMkLst>
            <pc:docMk/>
            <pc:sldMk cId="1272060449" sldId="266"/>
            <ac:spMk id="2" creationId="{E6E0D28A-882D-0586-4FED-F08EA70A9972}"/>
          </ac:spMkLst>
        </pc:spChg>
        <pc:spChg chg="mod">
          <ac:chgData name="Lizelle Vorster" userId="3d0a9690b461fa54" providerId="LiveId" clId="{809C6005-2EE6-483B-AC60-4D0D849DEA5A}" dt="2025-11-04T08:38:36.449" v="731" actId="20577"/>
          <ac:spMkLst>
            <pc:docMk/>
            <pc:sldMk cId="1272060449" sldId="266"/>
            <ac:spMk id="17" creationId="{38C06EE8-F0A9-745E-204A-86157B1BED15}"/>
          </ac:spMkLst>
        </pc:spChg>
        <pc:spChg chg="mod">
          <ac:chgData name="Lizelle Vorster" userId="3d0a9690b461fa54" providerId="LiveId" clId="{809C6005-2EE6-483B-AC60-4D0D849DEA5A}" dt="2025-10-29T08:42:23.191" v="630" actId="1076"/>
          <ac:spMkLst>
            <pc:docMk/>
            <pc:sldMk cId="1272060449" sldId="266"/>
            <ac:spMk id="23" creationId="{35071AB3-A7B4-421A-6CFC-4CE962555780}"/>
          </ac:spMkLst>
        </pc:spChg>
        <pc:spChg chg="mod">
          <ac:chgData name="Lizelle Vorster" userId="3d0a9690b461fa54" providerId="LiveId" clId="{809C6005-2EE6-483B-AC60-4D0D849DEA5A}" dt="2025-10-29T08:42:06.374" v="628" actId="1076"/>
          <ac:spMkLst>
            <pc:docMk/>
            <pc:sldMk cId="1272060449" sldId="266"/>
            <ac:spMk id="28" creationId="{2AD3A8E8-20C0-64F7-722B-CC412D00FCE2}"/>
          </ac:spMkLst>
        </pc:spChg>
        <pc:spChg chg="mod">
          <ac:chgData name="Lizelle Vorster" userId="3d0a9690b461fa54" providerId="LiveId" clId="{809C6005-2EE6-483B-AC60-4D0D849DEA5A}" dt="2025-10-29T08:41:46.873" v="626" actId="1076"/>
          <ac:spMkLst>
            <pc:docMk/>
            <pc:sldMk cId="1272060449" sldId="266"/>
            <ac:spMk id="36" creationId="{057CD4D2-CC56-DECF-AC7E-5CD710F1B0B4}"/>
          </ac:spMkLst>
        </pc:spChg>
        <pc:cxnChg chg="mod">
          <ac:chgData name="Lizelle Vorster" userId="3d0a9690b461fa54" providerId="LiveId" clId="{809C6005-2EE6-483B-AC60-4D0D849DEA5A}" dt="2025-10-29T08:41:55.813" v="627" actId="1076"/>
          <ac:cxnSpMkLst>
            <pc:docMk/>
            <pc:sldMk cId="1272060449" sldId="266"/>
            <ac:cxnSpMk id="4" creationId="{0886C292-A654-D2A7-7E8B-7A5FFD1B622E}"/>
          </ac:cxnSpMkLst>
        </pc:cxnChg>
        <pc:cxnChg chg="mod">
          <ac:chgData name="Lizelle Vorster" userId="3d0a9690b461fa54" providerId="LiveId" clId="{809C6005-2EE6-483B-AC60-4D0D849DEA5A}" dt="2025-10-29T08:42:13.937" v="629" actId="1076"/>
          <ac:cxnSpMkLst>
            <pc:docMk/>
            <pc:sldMk cId="1272060449" sldId="266"/>
            <ac:cxnSpMk id="6" creationId="{DD41C8A4-A9BF-9DC6-7928-15C2ADEE2071}"/>
          </ac:cxnSpMkLst>
        </pc:cxnChg>
        <pc:cxnChg chg="mod">
          <ac:chgData name="Lizelle Vorster" userId="3d0a9690b461fa54" providerId="LiveId" clId="{809C6005-2EE6-483B-AC60-4D0D849DEA5A}" dt="2025-10-29T08:42:23.191" v="630" actId="1076"/>
          <ac:cxnSpMkLst>
            <pc:docMk/>
            <pc:sldMk cId="1272060449" sldId="266"/>
            <ac:cxnSpMk id="7" creationId="{D9C9C6B5-0FFE-5B7D-29D0-FFDBF9CF285C}"/>
          </ac:cxnSpMkLst>
        </pc:cxnChg>
        <pc:cxnChg chg="mod">
          <ac:chgData name="Lizelle Vorster" userId="3d0a9690b461fa54" providerId="LiveId" clId="{809C6005-2EE6-483B-AC60-4D0D849DEA5A}" dt="2025-10-29T08:41:55.813" v="627" actId="1076"/>
          <ac:cxnSpMkLst>
            <pc:docMk/>
            <pc:sldMk cId="1272060449" sldId="266"/>
            <ac:cxnSpMk id="8" creationId="{8B4AC597-36D1-B765-B213-A0DC0C039780}"/>
          </ac:cxnSpMkLst>
        </pc:cxnChg>
        <pc:cxnChg chg="mod">
          <ac:chgData name="Lizelle Vorster" userId="3d0a9690b461fa54" providerId="LiveId" clId="{809C6005-2EE6-483B-AC60-4D0D849DEA5A}" dt="2025-10-29T08:42:06.374" v="628" actId="1076"/>
          <ac:cxnSpMkLst>
            <pc:docMk/>
            <pc:sldMk cId="1272060449" sldId="266"/>
            <ac:cxnSpMk id="9" creationId="{F5465DF4-4705-1D86-A680-1BCE98B34FD0}"/>
          </ac:cxnSpMkLst>
        </pc:cxnChg>
        <pc:cxnChg chg="mod">
          <ac:chgData name="Lizelle Vorster" userId="3d0a9690b461fa54" providerId="LiveId" clId="{809C6005-2EE6-483B-AC60-4D0D849DEA5A}" dt="2025-10-29T08:41:55.813" v="627" actId="1076"/>
          <ac:cxnSpMkLst>
            <pc:docMk/>
            <pc:sldMk cId="1272060449" sldId="266"/>
            <ac:cxnSpMk id="20" creationId="{D9C9C6B5-0FFE-5B7D-29D0-FFDBF9CF285C}"/>
          </ac:cxnSpMkLst>
        </pc:cxnChg>
      </pc:sldChg>
      <pc:sldChg chg="modSp mod">
        <pc:chgData name="Lizelle Vorster" userId="3d0a9690b461fa54" providerId="LiveId" clId="{809C6005-2EE6-483B-AC60-4D0D849DEA5A}" dt="2025-11-26T06:25:50.129" v="978" actId="20577"/>
        <pc:sldMkLst>
          <pc:docMk/>
          <pc:sldMk cId="1973451027" sldId="267"/>
        </pc:sldMkLst>
        <pc:spChg chg="mod">
          <ac:chgData name="Lizelle Vorster" userId="3d0a9690b461fa54" providerId="LiveId" clId="{809C6005-2EE6-483B-AC60-4D0D849DEA5A}" dt="2025-11-26T06:25:50.129" v="978" actId="20577"/>
          <ac:spMkLst>
            <pc:docMk/>
            <pc:sldMk cId="1973451027" sldId="267"/>
            <ac:spMk id="6" creationId="{08F4631E-412B-8EC4-6F85-47B30F733CAB}"/>
          </ac:spMkLst>
        </pc:spChg>
        <pc:spChg chg="mod">
          <ac:chgData name="Lizelle Vorster" userId="3d0a9690b461fa54" providerId="LiveId" clId="{809C6005-2EE6-483B-AC60-4D0D849DEA5A}" dt="2025-11-14T08:54:54.939" v="833" actId="14100"/>
          <ac:spMkLst>
            <pc:docMk/>
            <pc:sldMk cId="1973451027" sldId="267"/>
            <ac:spMk id="7" creationId="{F95D1649-9595-0A03-4A0A-3173BE15D29E}"/>
          </ac:spMkLst>
        </pc:spChg>
        <pc:cxnChg chg="mod">
          <ac:chgData name="Lizelle Vorster" userId="3d0a9690b461fa54" providerId="LiveId" clId="{809C6005-2EE6-483B-AC60-4D0D849DEA5A}" dt="2025-11-14T08:54:54.939" v="833" actId="14100"/>
          <ac:cxnSpMkLst>
            <pc:docMk/>
            <pc:sldMk cId="1973451027" sldId="267"/>
            <ac:cxnSpMk id="39" creationId="{F1F9EF61-1CF5-7DBF-F9ED-EF15639E1182}"/>
          </ac:cxnSpMkLst>
        </pc:cxnChg>
      </pc:sldChg>
      <pc:sldChg chg="modSp del mod">
        <pc:chgData name="Lizelle Vorster" userId="3d0a9690b461fa54" providerId="LiveId" clId="{809C6005-2EE6-483B-AC60-4D0D849DEA5A}" dt="2025-11-28T09:53:46.667" v="1028" actId="2696"/>
        <pc:sldMkLst>
          <pc:docMk/>
          <pc:sldMk cId="1598886421" sldId="269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8D08C-A8BC-4A66-9B5B-9F552F5061BF}" type="datetimeFigureOut">
              <a:rPr lang="en-US" smtClean="0"/>
              <a:t>11/28/2025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7E689-7AFC-44FC-A822-3391840E2370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8774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8D08C-A8BC-4A66-9B5B-9F552F5061BF}" type="datetimeFigureOut">
              <a:rPr lang="en-US" smtClean="0"/>
              <a:t>11/28/2025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7E689-7AFC-44FC-A822-3391840E23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560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8D08C-A8BC-4A66-9B5B-9F552F5061BF}" type="datetimeFigureOut">
              <a:rPr lang="en-US" smtClean="0"/>
              <a:t>11/28/2025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7E689-7AFC-44FC-A822-3391840E23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4554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8D08C-A8BC-4A66-9B5B-9F552F5061BF}" type="datetimeFigureOut">
              <a:rPr lang="en-US" smtClean="0"/>
              <a:t>11/28/2025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7E689-7AFC-44FC-A822-3391840E2370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053212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8D08C-A8BC-4A66-9B5B-9F552F5061BF}" type="datetimeFigureOut">
              <a:rPr lang="en-US" smtClean="0"/>
              <a:t>11/28/2025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7E689-7AFC-44FC-A822-3391840E23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6625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8D08C-A8BC-4A66-9B5B-9F552F5061BF}" type="datetimeFigureOut">
              <a:rPr lang="en-US" smtClean="0"/>
              <a:t>11/28/2025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7E689-7AFC-44FC-A822-3391840E237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244053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8D08C-A8BC-4A66-9B5B-9F552F5061BF}" type="datetimeFigureOut">
              <a:rPr lang="en-US" smtClean="0"/>
              <a:t>11/28/2025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7E689-7AFC-44FC-A822-3391840E23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077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8D08C-A8BC-4A66-9B5B-9F552F5061BF}" type="datetimeFigureOut">
              <a:rPr lang="en-US" smtClean="0"/>
              <a:t>11/28/2025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7E689-7AFC-44FC-A822-3391840E23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7921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8D08C-A8BC-4A66-9B5B-9F552F5061BF}" type="datetimeFigureOut">
              <a:rPr lang="en-US" smtClean="0"/>
              <a:t>11/28/2025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7E689-7AFC-44FC-A822-3391840E23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57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8D08C-A8BC-4A66-9B5B-9F552F5061BF}" type="datetimeFigureOut">
              <a:rPr lang="en-US" smtClean="0"/>
              <a:t>11/28/2025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7E689-7AFC-44FC-A822-3391840E23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499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8D08C-A8BC-4A66-9B5B-9F552F5061BF}" type="datetimeFigureOut">
              <a:rPr lang="en-US" smtClean="0"/>
              <a:t>11/28/2025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7E689-7AFC-44FC-A822-3391840E23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853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8D08C-A8BC-4A66-9B5B-9F552F5061BF}" type="datetimeFigureOut">
              <a:rPr lang="en-US" smtClean="0"/>
              <a:t>11/28/2025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7E689-7AFC-44FC-A822-3391840E23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906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8D08C-A8BC-4A66-9B5B-9F552F5061BF}" type="datetimeFigureOut">
              <a:rPr lang="en-US" smtClean="0"/>
              <a:t>11/28/2025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7E689-7AFC-44FC-A822-3391840E23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215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8D08C-A8BC-4A66-9B5B-9F552F5061BF}" type="datetimeFigureOut">
              <a:rPr lang="en-US" smtClean="0"/>
              <a:t>11/28/2025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7E689-7AFC-44FC-A822-3391840E23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335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8D08C-A8BC-4A66-9B5B-9F552F5061BF}" type="datetimeFigureOut">
              <a:rPr lang="en-US" smtClean="0"/>
              <a:t>11/28/2025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7E689-7AFC-44FC-A822-3391840E23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195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8D08C-A8BC-4A66-9B5B-9F552F5061BF}" type="datetimeFigureOut">
              <a:rPr lang="en-US" smtClean="0"/>
              <a:t>11/28/2025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7E689-7AFC-44FC-A822-3391840E23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896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8D08C-A8BC-4A66-9B5B-9F552F5061BF}" type="datetimeFigureOut">
              <a:rPr lang="en-US" smtClean="0"/>
              <a:t>11/28/2025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7E689-7AFC-44FC-A822-3391840E23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940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B88D08C-A8BC-4A66-9B5B-9F552F5061BF}" type="datetimeFigureOut">
              <a:rPr lang="en-US" smtClean="0"/>
              <a:t>11/28/2025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2E7E689-7AFC-44FC-A822-3391840E23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8721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85" r:id="rId12"/>
    <p:sldLayoutId id="2147483786" r:id="rId13"/>
    <p:sldLayoutId id="2147483787" r:id="rId14"/>
    <p:sldLayoutId id="2147483788" r:id="rId15"/>
    <p:sldLayoutId id="2147483789" r:id="rId16"/>
    <p:sldLayoutId id="2147483790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>
            <a:extLst>
              <a:ext uri="{FF2B5EF4-FFF2-40B4-BE49-F238E27FC236}">
                <a16:creationId xmlns:a16="http://schemas.microsoft.com/office/drawing/2014/main" id="{878D561D-F29B-A4E4-E3DC-4F0543257DFC}"/>
              </a:ext>
            </a:extLst>
          </p:cNvPr>
          <p:cNvSpPr/>
          <p:nvPr/>
        </p:nvSpPr>
        <p:spPr>
          <a:xfrm>
            <a:off x="1073427" y="289664"/>
            <a:ext cx="10045144" cy="5476239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NG GEMEENTE </a:t>
            </a:r>
          </a:p>
          <a:p>
            <a:pPr algn="ctr"/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MONTANA</a:t>
            </a:r>
          </a:p>
        </p:txBody>
      </p:sp>
      <p:pic>
        <p:nvPicPr>
          <p:cNvPr id="5" name="Picture 4" descr="A group of people in different colors&#10;&#10;AI-generated content may be incorrect.">
            <a:extLst>
              <a:ext uri="{FF2B5EF4-FFF2-40B4-BE49-F238E27FC236}">
                <a16:creationId xmlns:a16="http://schemas.microsoft.com/office/drawing/2014/main" id="{AF919703-50C6-70F4-CA5E-1D3F9127EF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488" y="3938368"/>
            <a:ext cx="9951023" cy="2228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8062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DF705-6CE7-8290-7BD7-1D16A57CA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7561" y="1635617"/>
            <a:ext cx="2872637" cy="331685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  <a:t>OMGEE</a:t>
            </a:r>
            <a:br>
              <a:rPr 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400" b="1" dirty="0" err="1">
                <a:latin typeface="Calibri" panose="020F0502020204030204" pitchFamily="34" charset="0"/>
                <a:cs typeface="Calibri" panose="020F0502020204030204" pitchFamily="34" charset="0"/>
              </a:rPr>
              <a:t>bestuurs</a:t>
            </a:r>
            <a:br>
              <a:rPr 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400" b="1" dirty="0" err="1">
                <a:latin typeface="Calibri" panose="020F0502020204030204" pitchFamily="34" charset="0"/>
                <a:cs typeface="Calibri" panose="020F0502020204030204" pitchFamily="34" charset="0"/>
              </a:rPr>
              <a:t>groep</a:t>
            </a:r>
            <a:b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HENNIE CRONJE</a:t>
            </a:r>
            <a:b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082 783 2613</a:t>
            </a:r>
            <a:b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Ds BENNIE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powell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082 305 4444</a:t>
            </a: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E2049C0-A2BE-6676-7093-D797796A5340}"/>
              </a:ext>
            </a:extLst>
          </p:cNvPr>
          <p:cNvSpPr/>
          <p:nvPr/>
        </p:nvSpPr>
        <p:spPr>
          <a:xfrm>
            <a:off x="413398" y="2372357"/>
            <a:ext cx="2886982" cy="170364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BEGRAFNIS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Wessie de Koker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082 963 4115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Skriba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8D89507-A4C1-C72C-BCA7-F3A3AE803F73}"/>
              </a:ext>
            </a:extLst>
          </p:cNvPr>
          <p:cNvSpPr/>
          <p:nvPr/>
        </p:nvSpPr>
        <p:spPr>
          <a:xfrm>
            <a:off x="2236884" y="284952"/>
            <a:ext cx="2813790" cy="17580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MANNA VAN GOD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Attie Olivier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083 227 2893 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2F60F68-89C3-92AA-5A63-BBAE0B4782C2}"/>
              </a:ext>
            </a:extLst>
          </p:cNvPr>
          <p:cNvCxnSpPr>
            <a:cxnSpLocks/>
            <a:stCxn id="8" idx="4"/>
            <a:endCxn id="2" idx="1"/>
          </p:cNvCxnSpPr>
          <p:nvPr/>
        </p:nvCxnSpPr>
        <p:spPr>
          <a:xfrm>
            <a:off x="3643779" y="2042988"/>
            <a:ext cx="553782" cy="1251057"/>
          </a:xfrm>
          <a:prstGeom prst="line">
            <a:avLst/>
          </a:prstGeom>
          <a:ln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>
            <a:extLst>
              <a:ext uri="{FF2B5EF4-FFF2-40B4-BE49-F238E27FC236}">
                <a16:creationId xmlns:a16="http://schemas.microsoft.com/office/drawing/2014/main" id="{BC1927F1-81A8-5A87-DCBC-A1911F9F6163}"/>
              </a:ext>
            </a:extLst>
          </p:cNvPr>
          <p:cNvSpPr/>
          <p:nvPr/>
        </p:nvSpPr>
        <p:spPr>
          <a:xfrm>
            <a:off x="7510548" y="4328403"/>
            <a:ext cx="2798588" cy="15729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MANNE BEDIENING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Werner Smith 081 310 4766</a:t>
            </a:r>
          </a:p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3DFC8502-BD68-C2DB-CC63-18CCAF23B4DC}"/>
              </a:ext>
            </a:extLst>
          </p:cNvPr>
          <p:cNvSpPr/>
          <p:nvPr/>
        </p:nvSpPr>
        <p:spPr>
          <a:xfrm>
            <a:off x="1408929" y="4461437"/>
            <a:ext cx="3272525" cy="17640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FEESTE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Ds Bennie Powell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082 305 4444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Lizelle Vorster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083 703 6538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40C74422-D16C-C612-ED45-E8CA3B0C68B1}"/>
              </a:ext>
            </a:extLst>
          </p:cNvPr>
          <p:cNvCxnSpPr>
            <a:cxnSpLocks/>
            <a:stCxn id="22" idx="1"/>
            <a:endCxn id="2" idx="3"/>
          </p:cNvCxnSpPr>
          <p:nvPr/>
        </p:nvCxnSpPr>
        <p:spPr>
          <a:xfrm flipH="1" flipV="1">
            <a:off x="7070198" y="3294045"/>
            <a:ext cx="850194" cy="1264710"/>
          </a:xfrm>
          <a:prstGeom prst="line">
            <a:avLst/>
          </a:prstGeom>
          <a:ln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C8834C31-8206-ABCA-FE56-591FC6FE87B9}"/>
              </a:ext>
            </a:extLst>
          </p:cNvPr>
          <p:cNvCxnSpPr>
            <a:cxnSpLocks/>
            <a:stCxn id="31" idx="0"/>
            <a:endCxn id="2" idx="1"/>
          </p:cNvCxnSpPr>
          <p:nvPr/>
        </p:nvCxnSpPr>
        <p:spPr>
          <a:xfrm flipV="1">
            <a:off x="3045192" y="3294045"/>
            <a:ext cx="1152369" cy="1167392"/>
          </a:xfrm>
          <a:prstGeom prst="line">
            <a:avLst/>
          </a:prstGeom>
          <a:ln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AE5BDA66-42ED-31EC-C58B-4B3A12E74605}"/>
              </a:ext>
            </a:extLst>
          </p:cNvPr>
          <p:cNvCxnSpPr>
            <a:cxnSpLocks/>
            <a:stCxn id="2" idx="1"/>
            <a:endCxn id="6" idx="6"/>
          </p:cNvCxnSpPr>
          <p:nvPr/>
        </p:nvCxnSpPr>
        <p:spPr>
          <a:xfrm flipH="1" flipV="1">
            <a:off x="3300380" y="3224178"/>
            <a:ext cx="897181" cy="69867"/>
          </a:xfrm>
          <a:prstGeom prst="line">
            <a:avLst/>
          </a:prstGeom>
          <a:ln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3DFC8502-BD68-C2DB-CC63-18CCAF23B4DC}"/>
              </a:ext>
            </a:extLst>
          </p:cNvPr>
          <p:cNvSpPr/>
          <p:nvPr/>
        </p:nvSpPr>
        <p:spPr>
          <a:xfrm>
            <a:off x="8453388" y="2084035"/>
            <a:ext cx="2643807" cy="17322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KLEINGROEPE</a:t>
            </a:r>
          </a:p>
          <a:p>
            <a:pPr algn="ctr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Jeanne Mouton</a:t>
            </a:r>
          </a:p>
          <a:p>
            <a:pPr algn="ctr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083 654 6935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8834C31-8206-ABCA-FE56-591FC6FE87B9}"/>
              </a:ext>
            </a:extLst>
          </p:cNvPr>
          <p:cNvCxnSpPr>
            <a:cxnSpLocks/>
            <a:stCxn id="2" idx="3"/>
            <a:endCxn id="23" idx="2"/>
          </p:cNvCxnSpPr>
          <p:nvPr/>
        </p:nvCxnSpPr>
        <p:spPr>
          <a:xfrm flipV="1">
            <a:off x="7070198" y="2950141"/>
            <a:ext cx="1383190" cy="343904"/>
          </a:xfrm>
          <a:prstGeom prst="line">
            <a:avLst/>
          </a:prstGeom>
          <a:ln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Oval 87">
            <a:extLst>
              <a:ext uri="{FF2B5EF4-FFF2-40B4-BE49-F238E27FC236}">
                <a16:creationId xmlns:a16="http://schemas.microsoft.com/office/drawing/2014/main" id="{BC1927F1-81A8-5A87-DCBC-A1911F9F6163}"/>
              </a:ext>
            </a:extLst>
          </p:cNvPr>
          <p:cNvSpPr/>
          <p:nvPr/>
        </p:nvSpPr>
        <p:spPr>
          <a:xfrm>
            <a:off x="5970514" y="221075"/>
            <a:ext cx="3060361" cy="1694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GASVRYHEIDS</a:t>
            </a:r>
          </a:p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BEDIENING</a:t>
            </a:r>
          </a:p>
          <a:p>
            <a:pPr algn="ctr"/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Elsabé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van Rooyen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084 602 3609</a:t>
            </a:r>
          </a:p>
        </p:txBody>
      </p: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C8834C31-8206-ABCA-FE56-591FC6FE87B9}"/>
              </a:ext>
            </a:extLst>
          </p:cNvPr>
          <p:cNvCxnSpPr>
            <a:cxnSpLocks/>
            <a:stCxn id="2" idx="3"/>
            <a:endCxn id="88" idx="4"/>
          </p:cNvCxnSpPr>
          <p:nvPr/>
        </p:nvCxnSpPr>
        <p:spPr>
          <a:xfrm flipV="1">
            <a:off x="7070198" y="1915783"/>
            <a:ext cx="430497" cy="1378262"/>
          </a:xfrm>
          <a:prstGeom prst="line">
            <a:avLst/>
          </a:prstGeom>
          <a:ln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0027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0D28A-882D-0586-4FED-F08EA70A9972}"/>
              </a:ext>
            </a:extLst>
          </p:cNvPr>
          <p:cNvSpPr txBox="1">
            <a:spLocks/>
          </p:cNvSpPr>
          <p:nvPr/>
        </p:nvSpPr>
        <p:spPr>
          <a:xfrm>
            <a:off x="4395719" y="2113407"/>
            <a:ext cx="3422268" cy="233141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  <a:t>UITREIK</a:t>
            </a:r>
            <a:b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sUSAN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VAN DER BERG</a:t>
            </a:r>
          </a:p>
          <a:p>
            <a:pPr algn="ctr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082 874 3891</a:t>
            </a:r>
          </a:p>
          <a:p>
            <a:pPr algn="ctr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DS BENNIE POWELL </a:t>
            </a:r>
            <a:b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082 305 4444</a:t>
            </a:r>
          </a:p>
          <a:p>
            <a:pPr algn="ctr"/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D41C8A4-A9BF-9DC6-7928-15C2ADEE2071}"/>
              </a:ext>
            </a:extLst>
          </p:cNvPr>
          <p:cNvCxnSpPr>
            <a:cxnSpLocks/>
            <a:stCxn id="2" idx="1"/>
            <a:endCxn id="17" idx="2"/>
          </p:cNvCxnSpPr>
          <p:nvPr/>
        </p:nvCxnSpPr>
        <p:spPr>
          <a:xfrm flipH="1" flipV="1">
            <a:off x="2897455" y="1891845"/>
            <a:ext cx="1498264" cy="1387269"/>
          </a:xfrm>
          <a:prstGeom prst="line">
            <a:avLst/>
          </a:prstGeom>
          <a:ln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9C9C6B5-0FFE-5B7D-29D0-FFDBF9CF285C}"/>
              </a:ext>
            </a:extLst>
          </p:cNvPr>
          <p:cNvCxnSpPr>
            <a:cxnSpLocks/>
            <a:stCxn id="23" idx="0"/>
            <a:endCxn id="2" idx="1"/>
          </p:cNvCxnSpPr>
          <p:nvPr/>
        </p:nvCxnSpPr>
        <p:spPr>
          <a:xfrm flipV="1">
            <a:off x="2897454" y="3279114"/>
            <a:ext cx="1498265" cy="1380489"/>
          </a:xfrm>
          <a:prstGeom prst="line">
            <a:avLst/>
          </a:prstGeom>
          <a:ln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B4AC597-36D1-B765-B213-A0DC0C039780}"/>
              </a:ext>
            </a:extLst>
          </p:cNvPr>
          <p:cNvCxnSpPr>
            <a:cxnSpLocks/>
            <a:stCxn id="2" idx="1"/>
            <a:endCxn id="15" idx="3"/>
          </p:cNvCxnSpPr>
          <p:nvPr/>
        </p:nvCxnSpPr>
        <p:spPr>
          <a:xfrm flipH="1">
            <a:off x="2897455" y="3279114"/>
            <a:ext cx="1498264" cy="0"/>
          </a:xfrm>
          <a:prstGeom prst="line">
            <a:avLst/>
          </a:prstGeom>
          <a:ln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5465DF4-4705-1D86-A680-1BCE98B34FD0}"/>
              </a:ext>
            </a:extLst>
          </p:cNvPr>
          <p:cNvCxnSpPr>
            <a:cxnSpLocks/>
            <a:stCxn id="28" idx="2"/>
            <a:endCxn id="2" idx="0"/>
          </p:cNvCxnSpPr>
          <p:nvPr/>
        </p:nvCxnSpPr>
        <p:spPr>
          <a:xfrm flipH="1">
            <a:off x="6106853" y="1891845"/>
            <a:ext cx="317242" cy="221562"/>
          </a:xfrm>
          <a:prstGeom prst="line">
            <a:avLst/>
          </a:prstGeom>
          <a:ln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EFFF121C-633B-8AE2-E850-5CB85F983C20}"/>
              </a:ext>
            </a:extLst>
          </p:cNvPr>
          <p:cNvSpPr/>
          <p:nvPr/>
        </p:nvSpPr>
        <p:spPr>
          <a:xfrm>
            <a:off x="283492" y="2473076"/>
            <a:ext cx="2613963" cy="16120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NOOD</a:t>
            </a:r>
          </a:p>
          <a:p>
            <a:pPr algn="ctr"/>
            <a:r>
              <a:rPr lang="en-US" b="1"/>
              <a:t>NOORD VD BERG</a:t>
            </a:r>
          </a:p>
          <a:p>
            <a:pPr algn="ctr"/>
            <a:r>
              <a:rPr lang="en-US"/>
              <a:t>Ds Bennie Powell</a:t>
            </a:r>
          </a:p>
          <a:p>
            <a:pPr algn="ctr"/>
            <a:r>
              <a:rPr lang="en-US"/>
              <a:t>082 305 4444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38C06EE8-F0A9-745E-204A-86157B1BED15}"/>
              </a:ext>
            </a:extLst>
          </p:cNvPr>
          <p:cNvSpPr/>
          <p:nvPr/>
        </p:nvSpPr>
        <p:spPr>
          <a:xfrm>
            <a:off x="1590473" y="279769"/>
            <a:ext cx="2613963" cy="16120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JAKARANDA HUIS 7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35071AB3-A7B4-421A-6CFC-4CE962555780}"/>
              </a:ext>
            </a:extLst>
          </p:cNvPr>
          <p:cNvSpPr/>
          <p:nvPr/>
        </p:nvSpPr>
        <p:spPr>
          <a:xfrm>
            <a:off x="1590472" y="4659603"/>
            <a:ext cx="2613963" cy="16120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WESTERLIG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Marie Le Grange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082 406 8528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2AD3A8E8-20C0-64F7-722B-CC412D00FCE2}"/>
              </a:ext>
            </a:extLst>
          </p:cNvPr>
          <p:cNvSpPr/>
          <p:nvPr/>
        </p:nvSpPr>
        <p:spPr>
          <a:xfrm>
            <a:off x="5117113" y="279769"/>
            <a:ext cx="2613963" cy="16120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VIA NOVA</a:t>
            </a:r>
          </a:p>
          <a:p>
            <a:pPr algn="ctr"/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Makkie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Peens</a:t>
            </a:r>
          </a:p>
          <a:p>
            <a:pPr algn="ctr"/>
            <a:r>
              <a:rPr lang="en-US" dirty="0"/>
              <a:t>082 895 7663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057CD4D2-CC56-DECF-AC7E-5CD710F1B0B4}"/>
              </a:ext>
            </a:extLst>
          </p:cNvPr>
          <p:cNvSpPr/>
          <p:nvPr/>
        </p:nvSpPr>
        <p:spPr>
          <a:xfrm>
            <a:off x="8309846" y="1610453"/>
            <a:ext cx="2824057" cy="33373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SENDING AKSIE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Susan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Berg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083 292 5292</a:t>
            </a:r>
          </a:p>
          <a:p>
            <a:pPr algn="ctr"/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OEKRAïNE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Stephan van der Merwe</a:t>
            </a:r>
          </a:p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MOLDOVA</a:t>
            </a:r>
          </a:p>
          <a:p>
            <a:pPr algn="ctr"/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Ettienne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LESOTHO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Thabang &amp; Hanneke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Willem Nel</a:t>
            </a:r>
          </a:p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886C292-A654-D2A7-7E8B-7A5FFD1B622E}"/>
              </a:ext>
            </a:extLst>
          </p:cNvPr>
          <p:cNvCxnSpPr>
            <a:cxnSpLocks/>
            <a:stCxn id="36" idx="1"/>
            <a:endCxn id="2" idx="3"/>
          </p:cNvCxnSpPr>
          <p:nvPr/>
        </p:nvCxnSpPr>
        <p:spPr>
          <a:xfrm flipH="1">
            <a:off x="7817987" y="3279114"/>
            <a:ext cx="491859" cy="0"/>
          </a:xfrm>
          <a:prstGeom prst="line">
            <a:avLst/>
          </a:prstGeom>
          <a:ln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91D5EFCF-099A-1A26-06C8-3318F5C9A74F}"/>
              </a:ext>
            </a:extLst>
          </p:cNvPr>
          <p:cNvSpPr/>
          <p:nvPr/>
        </p:nvSpPr>
        <p:spPr>
          <a:xfrm>
            <a:off x="4574670" y="4887946"/>
            <a:ext cx="3422268" cy="17261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SECOND CHANCES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Annette Starfield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082 561 5499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9C9C6B5-0FFE-5B7D-29D0-FFDBF9CF285C}"/>
              </a:ext>
            </a:extLst>
          </p:cNvPr>
          <p:cNvCxnSpPr>
            <a:cxnSpLocks/>
            <a:stCxn id="16" idx="0"/>
            <a:endCxn id="2" idx="2"/>
          </p:cNvCxnSpPr>
          <p:nvPr/>
        </p:nvCxnSpPr>
        <p:spPr>
          <a:xfrm flipH="1" flipV="1">
            <a:off x="6106853" y="4444821"/>
            <a:ext cx="178951" cy="443125"/>
          </a:xfrm>
          <a:prstGeom prst="line">
            <a:avLst/>
          </a:prstGeom>
          <a:ln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20604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3021025-4E1B-1E26-5482-4A821AAB21E7}"/>
              </a:ext>
            </a:extLst>
          </p:cNvPr>
          <p:cNvSpPr/>
          <p:nvPr/>
        </p:nvSpPr>
        <p:spPr>
          <a:xfrm>
            <a:off x="4012163" y="1996751"/>
            <a:ext cx="3900196" cy="29951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JEUG EN GESINSBEDIENING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ANNATJIE COETZER</a:t>
            </a:r>
          </a:p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072 275 8438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Ds Carli Fourie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074 137 7971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Prop Karla Grahan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076 201 6646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8FA9550-72D9-B8A2-12AF-8C1BDE3D9FDB}"/>
              </a:ext>
            </a:extLst>
          </p:cNvPr>
          <p:cNvSpPr/>
          <p:nvPr/>
        </p:nvSpPr>
        <p:spPr>
          <a:xfrm>
            <a:off x="8594051" y="1895363"/>
            <a:ext cx="2211011" cy="11411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BELYDENISKLAS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Dr Johan Scholtz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Ds Carli Fourie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B7AEE9-B3F1-466D-2C6D-4677C568598D}"/>
              </a:ext>
            </a:extLst>
          </p:cNvPr>
          <p:cNvSpPr/>
          <p:nvPr/>
        </p:nvSpPr>
        <p:spPr>
          <a:xfrm>
            <a:off x="8438783" y="4154518"/>
            <a:ext cx="2211011" cy="13410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STUDENTE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Prop Karla Grahan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076 201 6646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*Skriba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65D9D82-E953-145E-A9C4-2C38E65E5DDB}"/>
              </a:ext>
            </a:extLst>
          </p:cNvPr>
          <p:cNvSpPr/>
          <p:nvPr/>
        </p:nvSpPr>
        <p:spPr>
          <a:xfrm>
            <a:off x="605076" y="1657011"/>
            <a:ext cx="2719768" cy="13794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TIGHTLY BOUND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Gr7 – 12</a:t>
            </a:r>
          </a:p>
          <a:p>
            <a:pPr algn="ctr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Fabian Mullaney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6CD15F1-E188-681A-3385-0837F6ED1B65}"/>
              </a:ext>
            </a:extLst>
          </p:cNvPr>
          <p:cNvSpPr/>
          <p:nvPr/>
        </p:nvSpPr>
        <p:spPr>
          <a:xfrm>
            <a:off x="4713903" y="356280"/>
            <a:ext cx="2452007" cy="13794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r>
              <a:rPr lang="en-US" b="1" dirty="0"/>
              <a:t>IGNITE</a:t>
            </a:r>
          </a:p>
          <a:p>
            <a:pPr algn="ctr"/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Voorskool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– Gr6</a:t>
            </a:r>
          </a:p>
          <a:p>
            <a:pPr algn="ctr"/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Chantél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Lombard</a:t>
            </a:r>
          </a:p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45A13A6-5CB0-F9CF-DB86-580CFE70E992}"/>
              </a:ext>
            </a:extLst>
          </p:cNvPr>
          <p:cNvCxnSpPr>
            <a:cxnSpLocks/>
            <a:stCxn id="19" idx="2"/>
            <a:endCxn id="2" idx="0"/>
          </p:cNvCxnSpPr>
          <p:nvPr/>
        </p:nvCxnSpPr>
        <p:spPr>
          <a:xfrm>
            <a:off x="5939907" y="1735767"/>
            <a:ext cx="22354" cy="260984"/>
          </a:xfrm>
          <a:prstGeom prst="line">
            <a:avLst/>
          </a:prstGeom>
          <a:ln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71253C5-F790-8773-7D5A-6D2F72B3BC91}"/>
              </a:ext>
            </a:extLst>
          </p:cNvPr>
          <p:cNvCxnSpPr>
            <a:cxnSpLocks/>
            <a:stCxn id="15" idx="3"/>
            <a:endCxn id="2" idx="1"/>
          </p:cNvCxnSpPr>
          <p:nvPr/>
        </p:nvCxnSpPr>
        <p:spPr>
          <a:xfrm>
            <a:off x="3324844" y="2346755"/>
            <a:ext cx="687319" cy="1147560"/>
          </a:xfrm>
          <a:prstGeom prst="line">
            <a:avLst/>
          </a:prstGeom>
          <a:ln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83F4168-0854-DA43-69F3-BFA7B19AF6EC}"/>
              </a:ext>
            </a:extLst>
          </p:cNvPr>
          <p:cNvCxnSpPr>
            <a:cxnSpLocks/>
            <a:stCxn id="7" idx="1"/>
            <a:endCxn id="2" idx="3"/>
          </p:cNvCxnSpPr>
          <p:nvPr/>
        </p:nvCxnSpPr>
        <p:spPr>
          <a:xfrm flipH="1">
            <a:off x="7912359" y="2465931"/>
            <a:ext cx="681692" cy="1028384"/>
          </a:xfrm>
          <a:prstGeom prst="line">
            <a:avLst/>
          </a:prstGeom>
          <a:ln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1EC1DB29-7E6C-43A2-333F-6376F8007825}"/>
              </a:ext>
            </a:extLst>
          </p:cNvPr>
          <p:cNvCxnSpPr>
            <a:cxnSpLocks/>
            <a:stCxn id="11" idx="0"/>
            <a:endCxn id="2" idx="3"/>
          </p:cNvCxnSpPr>
          <p:nvPr/>
        </p:nvCxnSpPr>
        <p:spPr>
          <a:xfrm flipH="1" flipV="1">
            <a:off x="7912359" y="3494315"/>
            <a:ext cx="1631930" cy="660203"/>
          </a:xfrm>
          <a:prstGeom prst="line">
            <a:avLst/>
          </a:prstGeom>
          <a:ln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865D9D82-E953-145E-A9C4-2C38E65E5DDB}"/>
              </a:ext>
            </a:extLst>
          </p:cNvPr>
          <p:cNvSpPr/>
          <p:nvPr/>
        </p:nvSpPr>
        <p:spPr>
          <a:xfrm>
            <a:off x="1104274" y="4059269"/>
            <a:ext cx="2633765" cy="15315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  <a:p>
            <a:pPr algn="ctr"/>
            <a:r>
              <a:rPr lang="en-US" b="1" dirty="0"/>
              <a:t>GESINSBEDIENING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Dr Johan Scholtz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082 641 5983</a:t>
            </a:r>
            <a:endParaRPr lang="en-US" dirty="0"/>
          </a:p>
          <a:p>
            <a:pPr algn="ctr"/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EC1DB29-7E6C-43A2-333F-6376F8007825}"/>
              </a:ext>
            </a:extLst>
          </p:cNvPr>
          <p:cNvCxnSpPr>
            <a:cxnSpLocks/>
            <a:stCxn id="2" idx="1"/>
            <a:endCxn id="12" idx="0"/>
          </p:cNvCxnSpPr>
          <p:nvPr/>
        </p:nvCxnSpPr>
        <p:spPr>
          <a:xfrm flipH="1">
            <a:off x="2421157" y="3494315"/>
            <a:ext cx="1591006" cy="564954"/>
          </a:xfrm>
          <a:prstGeom prst="line">
            <a:avLst/>
          </a:prstGeom>
          <a:ln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7981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E354322D-C618-AFBB-F8D4-624460FE6938}"/>
              </a:ext>
            </a:extLst>
          </p:cNvPr>
          <p:cNvSpPr/>
          <p:nvPr/>
        </p:nvSpPr>
        <p:spPr>
          <a:xfrm>
            <a:off x="4092082" y="1300163"/>
            <a:ext cx="3337287" cy="21288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Arial Black" panose="020B0A04020102020204" pitchFamily="34" charset="0"/>
              </a:rPr>
              <a:t>LERAARS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7AB61519-0D6E-CDA7-9805-ADC7697416FB}"/>
              </a:ext>
            </a:extLst>
          </p:cNvPr>
          <p:cNvSpPr/>
          <p:nvPr/>
        </p:nvSpPr>
        <p:spPr>
          <a:xfrm>
            <a:off x="664831" y="4064798"/>
            <a:ext cx="2114546" cy="2143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Dr Johan Scholtz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1CF23D7-1B18-3B16-48F1-81CE046387CD}"/>
              </a:ext>
            </a:extLst>
          </p:cNvPr>
          <p:cNvSpPr/>
          <p:nvPr/>
        </p:nvSpPr>
        <p:spPr>
          <a:xfrm>
            <a:off x="3520193" y="4064798"/>
            <a:ext cx="2114546" cy="21288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Calibri" panose="020F0502020204030204" pitchFamily="34" charset="0"/>
                <a:cs typeface="Calibri" panose="020F0502020204030204" pitchFamily="34" charset="0"/>
              </a:rPr>
              <a:t>Ds Bennie Powell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DB997AA-FCF5-F935-1CD2-6B11AFFA8ED8}"/>
              </a:ext>
            </a:extLst>
          </p:cNvPr>
          <p:cNvSpPr/>
          <p:nvPr/>
        </p:nvSpPr>
        <p:spPr>
          <a:xfrm>
            <a:off x="6696078" y="4064798"/>
            <a:ext cx="2257420" cy="21288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Ds Carli</a:t>
            </a:r>
          </a:p>
          <a:p>
            <a:pPr algn="ctr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Fourie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ACFE2F2-824C-0B81-47DE-384322184634}"/>
              </a:ext>
            </a:extLst>
          </p:cNvPr>
          <p:cNvSpPr/>
          <p:nvPr/>
        </p:nvSpPr>
        <p:spPr>
          <a:xfrm>
            <a:off x="9694314" y="4050507"/>
            <a:ext cx="2257420" cy="2143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Prop Karla </a:t>
            </a:r>
          </a:p>
          <a:p>
            <a:pPr algn="ctr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Grahan 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E38997A-ECF3-8380-CBB3-8C1DE899DD76}"/>
              </a:ext>
            </a:extLst>
          </p:cNvPr>
          <p:cNvCxnSpPr>
            <a:cxnSpLocks/>
            <a:stCxn id="2" idx="4"/>
            <a:endCxn id="7" idx="0"/>
          </p:cNvCxnSpPr>
          <p:nvPr/>
        </p:nvCxnSpPr>
        <p:spPr>
          <a:xfrm flipH="1">
            <a:off x="4577466" y="3429000"/>
            <a:ext cx="1183260" cy="63579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5122D88-80EC-4F05-2A78-AEC0A5BEFB32}"/>
              </a:ext>
            </a:extLst>
          </p:cNvPr>
          <p:cNvCxnSpPr>
            <a:cxnSpLocks/>
          </p:cNvCxnSpPr>
          <p:nvPr/>
        </p:nvCxnSpPr>
        <p:spPr>
          <a:xfrm>
            <a:off x="11007966" y="4000493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User\Desktop\NG Logo\LogoFinal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975" y="605616"/>
            <a:ext cx="2540077" cy="321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7C540CD-8CDC-4A62-8340-8FA8137642E4}"/>
              </a:ext>
            </a:extLst>
          </p:cNvPr>
          <p:cNvCxnSpPr>
            <a:cxnSpLocks/>
            <a:stCxn id="2" idx="4"/>
            <a:endCxn id="3" idx="0"/>
          </p:cNvCxnSpPr>
          <p:nvPr/>
        </p:nvCxnSpPr>
        <p:spPr>
          <a:xfrm flipH="1">
            <a:off x="1722104" y="3429000"/>
            <a:ext cx="4038622" cy="63579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6C385A5-C70C-956F-B101-FCD9DDDF8537}"/>
              </a:ext>
            </a:extLst>
          </p:cNvPr>
          <p:cNvCxnSpPr>
            <a:cxnSpLocks/>
            <a:stCxn id="9" idx="0"/>
            <a:endCxn id="2" idx="4"/>
          </p:cNvCxnSpPr>
          <p:nvPr/>
        </p:nvCxnSpPr>
        <p:spPr>
          <a:xfrm flipH="1" flipV="1">
            <a:off x="5760726" y="3429000"/>
            <a:ext cx="2064062" cy="63579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1D451CB6-3D23-0413-4370-90A531B9E25E}"/>
              </a:ext>
            </a:extLst>
          </p:cNvPr>
          <p:cNvCxnSpPr>
            <a:cxnSpLocks/>
            <a:stCxn id="11" idx="0"/>
            <a:endCxn id="2" idx="4"/>
          </p:cNvCxnSpPr>
          <p:nvPr/>
        </p:nvCxnSpPr>
        <p:spPr>
          <a:xfrm flipH="1" flipV="1">
            <a:off x="5760726" y="3429000"/>
            <a:ext cx="5062298" cy="62150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A diagram of different symbols&#10;&#10;AI-generated content may be incorrect.">
            <a:extLst>
              <a:ext uri="{FF2B5EF4-FFF2-40B4-BE49-F238E27FC236}">
                <a16:creationId xmlns:a16="http://schemas.microsoft.com/office/drawing/2014/main" id="{10A3178F-BD87-56B4-62A9-60ECB96B3A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369" y="605615"/>
            <a:ext cx="4522366" cy="3233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6040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A8BD9F0-2568-0D36-A689-F649656A7309}"/>
              </a:ext>
            </a:extLst>
          </p:cNvPr>
          <p:cNvSpPr/>
          <p:nvPr/>
        </p:nvSpPr>
        <p:spPr>
          <a:xfrm>
            <a:off x="4060608" y="2468357"/>
            <a:ext cx="3083769" cy="17259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GEMEENTERAAD</a:t>
            </a:r>
          </a:p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VOORSITTER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Pierre Mouton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084 556 7812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A9F263D-D9C2-FD0A-E0C4-21E7B3357FDC}"/>
              </a:ext>
            </a:extLst>
          </p:cNvPr>
          <p:cNvSpPr/>
          <p:nvPr/>
        </p:nvSpPr>
        <p:spPr>
          <a:xfrm>
            <a:off x="1755557" y="373368"/>
            <a:ext cx="2220866" cy="8393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Ds Carli Fourie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074 137 7971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E0C0753-E5C4-5C06-3F5D-D356DCAE4ECE}"/>
              </a:ext>
            </a:extLst>
          </p:cNvPr>
          <p:cNvSpPr/>
          <p:nvPr/>
        </p:nvSpPr>
        <p:spPr>
          <a:xfrm>
            <a:off x="4590343" y="204056"/>
            <a:ext cx="2220867" cy="9887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Dr Johan Scholtz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082 641 5983</a:t>
            </a:r>
          </a:p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7188E3A-6B10-1E38-E453-BB1288CA460F}"/>
              </a:ext>
            </a:extLst>
          </p:cNvPr>
          <p:cNvSpPr/>
          <p:nvPr/>
        </p:nvSpPr>
        <p:spPr>
          <a:xfrm>
            <a:off x="7285256" y="324640"/>
            <a:ext cx="2135675" cy="8393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Ds Bennie Powell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082 305 4444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CEB5634-56C9-B874-BDBC-FA0E7EA72FEF}"/>
              </a:ext>
            </a:extLst>
          </p:cNvPr>
          <p:cNvSpPr/>
          <p:nvPr/>
        </p:nvSpPr>
        <p:spPr>
          <a:xfrm>
            <a:off x="261991" y="1489522"/>
            <a:ext cx="2135975" cy="8393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Prop Karla Grahan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076 201 6646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FE012DD-9566-CA7C-7079-5301BFF406BD}"/>
              </a:ext>
            </a:extLst>
          </p:cNvPr>
          <p:cNvSpPr/>
          <p:nvPr/>
        </p:nvSpPr>
        <p:spPr>
          <a:xfrm>
            <a:off x="9561812" y="1327388"/>
            <a:ext cx="1999896" cy="10216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Attie Olivier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Senior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Lidmate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083 227 2893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2225A60-D55A-4BBE-A593-613D19FB61E1}"/>
              </a:ext>
            </a:extLst>
          </p:cNvPr>
          <p:cNvSpPr/>
          <p:nvPr/>
        </p:nvSpPr>
        <p:spPr>
          <a:xfrm>
            <a:off x="9561812" y="2487192"/>
            <a:ext cx="2285998" cy="10663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Marcél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Vorster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Strategies</a:t>
            </a:r>
          </a:p>
          <a:p>
            <a:pPr algn="ctr"/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Ondervoorsitter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083 456 1445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F97586B-CC93-631F-397A-25436BAE29D7}"/>
              </a:ext>
            </a:extLst>
          </p:cNvPr>
          <p:cNvSpPr/>
          <p:nvPr/>
        </p:nvSpPr>
        <p:spPr>
          <a:xfrm>
            <a:off x="323837" y="2605677"/>
            <a:ext cx="1868385" cy="9812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Leon van Dyk</a:t>
            </a:r>
          </a:p>
          <a:p>
            <a:pPr algn="ctr"/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Aanbidding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081 354 0914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2D425D7-2283-DB92-85B0-02224D7D6D12}"/>
              </a:ext>
            </a:extLst>
          </p:cNvPr>
          <p:cNvSpPr/>
          <p:nvPr/>
        </p:nvSpPr>
        <p:spPr>
          <a:xfrm>
            <a:off x="323837" y="3814202"/>
            <a:ext cx="1868385" cy="9812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Johan Müller</a:t>
            </a:r>
          </a:p>
          <a:p>
            <a:pPr algn="ctr"/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Finansies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083 294 8167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F1286ED-7B92-E4F1-2EA6-79ECE45398D2}"/>
              </a:ext>
            </a:extLst>
          </p:cNvPr>
          <p:cNvSpPr/>
          <p:nvPr/>
        </p:nvSpPr>
        <p:spPr>
          <a:xfrm>
            <a:off x="9561812" y="3832924"/>
            <a:ext cx="2150712" cy="8657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Jacques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Snyders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DVBG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082 307 5464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8A41A16-F0C3-B6A0-36F5-D1FD28057203}"/>
              </a:ext>
            </a:extLst>
          </p:cNvPr>
          <p:cNvSpPr/>
          <p:nvPr/>
        </p:nvSpPr>
        <p:spPr>
          <a:xfrm>
            <a:off x="5843804" y="5649015"/>
            <a:ext cx="2267977" cy="9679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Annatjie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Coetzer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Jeug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Gesin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072 275 8438</a:t>
            </a:r>
          </a:p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80BBF67-A38B-5B58-EF61-B3FB2DF95671}"/>
              </a:ext>
            </a:extLst>
          </p:cNvPr>
          <p:cNvSpPr/>
          <p:nvPr/>
        </p:nvSpPr>
        <p:spPr>
          <a:xfrm>
            <a:off x="3052898" y="5549511"/>
            <a:ext cx="2389236" cy="1106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Uitreik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Susan van der Berg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083 292 5292</a:t>
            </a:r>
          </a:p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CDE6BAF-EECC-DAAD-C83A-027588CC0B08}"/>
              </a:ext>
            </a:extLst>
          </p:cNvPr>
          <p:cNvSpPr/>
          <p:nvPr/>
        </p:nvSpPr>
        <p:spPr>
          <a:xfrm>
            <a:off x="8469041" y="4906543"/>
            <a:ext cx="2267976" cy="13445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Lizelle Vorster</a:t>
            </a:r>
          </a:p>
          <a:p>
            <a:pPr algn="ctr"/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Bedienings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Koördineerder</a:t>
            </a:r>
          </a:p>
          <a:p>
            <a:pPr algn="ctr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Skriba</a:t>
            </a:r>
          </a:p>
          <a:p>
            <a:pPr algn="ctr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083 703 6538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B48CADC-9A1C-5C49-350E-B29B50B4E138}"/>
              </a:ext>
            </a:extLst>
          </p:cNvPr>
          <p:cNvCxnSpPr>
            <a:cxnSpLocks/>
            <a:stCxn id="14" idx="2"/>
            <a:endCxn id="2" idx="0"/>
          </p:cNvCxnSpPr>
          <p:nvPr/>
        </p:nvCxnSpPr>
        <p:spPr>
          <a:xfrm flipH="1">
            <a:off x="5602493" y="1192828"/>
            <a:ext cx="98284" cy="1275529"/>
          </a:xfrm>
          <a:prstGeom prst="line">
            <a:avLst/>
          </a:prstGeom>
          <a:ln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20ED593-34DE-3F93-091F-57F26CD76FEF}"/>
              </a:ext>
            </a:extLst>
          </p:cNvPr>
          <p:cNvCxnSpPr>
            <a:cxnSpLocks/>
            <a:stCxn id="2" idx="3"/>
            <a:endCxn id="24" idx="1"/>
          </p:cNvCxnSpPr>
          <p:nvPr/>
        </p:nvCxnSpPr>
        <p:spPr>
          <a:xfrm flipV="1">
            <a:off x="7144377" y="3020381"/>
            <a:ext cx="2417435" cy="310949"/>
          </a:xfrm>
          <a:prstGeom prst="line">
            <a:avLst/>
          </a:prstGeom>
          <a:ln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77109D3-D4C9-174D-AA42-9ECE18C29186}"/>
              </a:ext>
            </a:extLst>
          </p:cNvPr>
          <p:cNvCxnSpPr>
            <a:stCxn id="2" idx="1"/>
            <a:endCxn id="26" idx="3"/>
          </p:cNvCxnSpPr>
          <p:nvPr/>
        </p:nvCxnSpPr>
        <p:spPr>
          <a:xfrm flipH="1" flipV="1">
            <a:off x="2192222" y="3096284"/>
            <a:ext cx="1868386" cy="235046"/>
          </a:xfrm>
          <a:prstGeom prst="line">
            <a:avLst/>
          </a:prstGeom>
          <a:ln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FA23E0E-4DC1-278D-D3CC-9DE7BB8D65AC}"/>
              </a:ext>
            </a:extLst>
          </p:cNvPr>
          <p:cNvCxnSpPr>
            <a:stCxn id="2" idx="2"/>
            <a:endCxn id="36" idx="0"/>
          </p:cNvCxnSpPr>
          <p:nvPr/>
        </p:nvCxnSpPr>
        <p:spPr>
          <a:xfrm flipH="1">
            <a:off x="4247516" y="4194303"/>
            <a:ext cx="1354977" cy="1355208"/>
          </a:xfrm>
          <a:prstGeom prst="line">
            <a:avLst/>
          </a:prstGeom>
          <a:ln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6C216C3-AEEE-EAD7-B0F4-716EBBA9F08F}"/>
              </a:ext>
            </a:extLst>
          </p:cNvPr>
          <p:cNvCxnSpPr>
            <a:cxnSpLocks/>
            <a:stCxn id="2" idx="1"/>
            <a:endCxn id="28" idx="3"/>
          </p:cNvCxnSpPr>
          <p:nvPr/>
        </p:nvCxnSpPr>
        <p:spPr>
          <a:xfrm flipH="1">
            <a:off x="2192222" y="3331330"/>
            <a:ext cx="1868386" cy="973479"/>
          </a:xfrm>
          <a:prstGeom prst="line">
            <a:avLst/>
          </a:prstGeom>
          <a:ln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EAF09A5-56CD-24D5-B4F1-25721DA4F34D}"/>
              </a:ext>
            </a:extLst>
          </p:cNvPr>
          <p:cNvCxnSpPr>
            <a:cxnSpLocks/>
            <a:stCxn id="2" idx="1"/>
            <a:endCxn id="18" idx="3"/>
          </p:cNvCxnSpPr>
          <p:nvPr/>
        </p:nvCxnSpPr>
        <p:spPr>
          <a:xfrm flipH="1" flipV="1">
            <a:off x="2397966" y="1909178"/>
            <a:ext cx="1662642" cy="1422152"/>
          </a:xfrm>
          <a:prstGeom prst="line">
            <a:avLst/>
          </a:prstGeom>
          <a:ln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52F3C41-B63E-C43A-4A2D-36C62180A4CD}"/>
              </a:ext>
            </a:extLst>
          </p:cNvPr>
          <p:cNvCxnSpPr>
            <a:cxnSpLocks/>
            <a:stCxn id="2" idx="0"/>
            <a:endCxn id="12" idx="2"/>
          </p:cNvCxnSpPr>
          <p:nvPr/>
        </p:nvCxnSpPr>
        <p:spPr>
          <a:xfrm flipH="1" flipV="1">
            <a:off x="2865990" y="1212679"/>
            <a:ext cx="2736503" cy="1255678"/>
          </a:xfrm>
          <a:prstGeom prst="line">
            <a:avLst/>
          </a:prstGeom>
          <a:ln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B102B90F-E887-936A-ACAE-73B7C2F9DFBB}"/>
              </a:ext>
            </a:extLst>
          </p:cNvPr>
          <p:cNvCxnSpPr>
            <a:cxnSpLocks/>
            <a:stCxn id="2" idx="2"/>
            <a:endCxn id="34" idx="0"/>
          </p:cNvCxnSpPr>
          <p:nvPr/>
        </p:nvCxnSpPr>
        <p:spPr>
          <a:xfrm>
            <a:off x="5602493" y="4194303"/>
            <a:ext cx="1375300" cy="1454712"/>
          </a:xfrm>
          <a:prstGeom prst="line">
            <a:avLst/>
          </a:prstGeom>
          <a:ln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79BF2563-2438-8335-6F13-564A42A38733}"/>
              </a:ext>
            </a:extLst>
          </p:cNvPr>
          <p:cNvCxnSpPr>
            <a:cxnSpLocks/>
            <a:stCxn id="2" idx="2"/>
            <a:endCxn id="40" idx="1"/>
          </p:cNvCxnSpPr>
          <p:nvPr/>
        </p:nvCxnSpPr>
        <p:spPr>
          <a:xfrm>
            <a:off x="5602493" y="4194303"/>
            <a:ext cx="2866548" cy="1384493"/>
          </a:xfrm>
          <a:prstGeom prst="line">
            <a:avLst/>
          </a:prstGeom>
          <a:ln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7742EB99-D113-642D-91ED-BBF5886A7DB6}"/>
              </a:ext>
            </a:extLst>
          </p:cNvPr>
          <p:cNvCxnSpPr>
            <a:cxnSpLocks/>
            <a:stCxn id="2" idx="0"/>
            <a:endCxn id="16" idx="2"/>
          </p:cNvCxnSpPr>
          <p:nvPr/>
        </p:nvCxnSpPr>
        <p:spPr>
          <a:xfrm flipV="1">
            <a:off x="5602493" y="1163951"/>
            <a:ext cx="2750601" cy="1304406"/>
          </a:xfrm>
          <a:prstGeom prst="line">
            <a:avLst/>
          </a:prstGeom>
          <a:ln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13DCCCE3-B0C8-EEDD-3F3E-19BC374A5FE1}"/>
              </a:ext>
            </a:extLst>
          </p:cNvPr>
          <p:cNvCxnSpPr>
            <a:cxnSpLocks/>
            <a:stCxn id="2" idx="3"/>
            <a:endCxn id="22" idx="1"/>
          </p:cNvCxnSpPr>
          <p:nvPr/>
        </p:nvCxnSpPr>
        <p:spPr>
          <a:xfrm flipV="1">
            <a:off x="7144377" y="1838208"/>
            <a:ext cx="2417435" cy="1493122"/>
          </a:xfrm>
          <a:prstGeom prst="line">
            <a:avLst/>
          </a:prstGeom>
          <a:ln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EE5309E5-B5E6-847C-94E8-80EAD80D501A}"/>
              </a:ext>
            </a:extLst>
          </p:cNvPr>
          <p:cNvCxnSpPr>
            <a:cxnSpLocks/>
            <a:stCxn id="2" idx="3"/>
            <a:endCxn id="30" idx="1"/>
          </p:cNvCxnSpPr>
          <p:nvPr/>
        </p:nvCxnSpPr>
        <p:spPr>
          <a:xfrm>
            <a:off x="7144377" y="3331330"/>
            <a:ext cx="2417435" cy="934479"/>
          </a:xfrm>
          <a:prstGeom prst="line">
            <a:avLst/>
          </a:prstGeom>
          <a:ln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880BBF67-A38B-5B58-EF61-B3FB2DF95671}"/>
              </a:ext>
            </a:extLst>
          </p:cNvPr>
          <p:cNvSpPr/>
          <p:nvPr/>
        </p:nvSpPr>
        <p:spPr>
          <a:xfrm>
            <a:off x="613688" y="5144568"/>
            <a:ext cx="2081950" cy="1106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Omgee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Hennie Cronje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082 783 2613</a:t>
            </a:r>
          </a:p>
          <a:p>
            <a:pPr algn="ctr"/>
            <a:endParaRPr lang="en-US" dirty="0"/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B6C216C3-AEEE-EAD7-B0F4-716EBBA9F08F}"/>
              </a:ext>
            </a:extLst>
          </p:cNvPr>
          <p:cNvCxnSpPr>
            <a:cxnSpLocks/>
            <a:stCxn id="2" idx="1"/>
            <a:endCxn id="37" idx="3"/>
          </p:cNvCxnSpPr>
          <p:nvPr/>
        </p:nvCxnSpPr>
        <p:spPr>
          <a:xfrm flipH="1">
            <a:off x="2695638" y="3331330"/>
            <a:ext cx="1364970" cy="2366478"/>
          </a:xfrm>
          <a:prstGeom prst="line">
            <a:avLst/>
          </a:prstGeom>
          <a:ln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49498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76A246-B1E0-359D-6F6E-E097629F26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00362" y="242888"/>
            <a:ext cx="6672263" cy="585788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NG Montana </a:t>
            </a: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GemeenteRaad</a:t>
            </a:r>
            <a:endParaRPr lang="en-US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7989A9A-3A03-67EF-2C28-0EA86573EA6A}"/>
              </a:ext>
            </a:extLst>
          </p:cNvPr>
          <p:cNvSpPr/>
          <p:nvPr/>
        </p:nvSpPr>
        <p:spPr>
          <a:xfrm>
            <a:off x="9827743" y="1794201"/>
            <a:ext cx="954960" cy="7709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Uitreik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B5AA65B-F88C-9B85-9515-1D196DE867DE}"/>
              </a:ext>
            </a:extLst>
          </p:cNvPr>
          <p:cNvSpPr/>
          <p:nvPr/>
        </p:nvSpPr>
        <p:spPr>
          <a:xfrm>
            <a:off x="2682306" y="1716995"/>
            <a:ext cx="1243563" cy="69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err="1">
                <a:latin typeface="Arial" panose="020B0604020202020204" pitchFamily="34" charset="0"/>
                <a:cs typeface="Arial" panose="020B0604020202020204" pitchFamily="34" charset="0"/>
              </a:rPr>
              <a:t>Finansies</a:t>
            </a:r>
            <a:endParaRPr lang="en-US" sz="1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22C4C64-1981-F5AD-5C44-A90E0BF5623D}"/>
              </a:ext>
            </a:extLst>
          </p:cNvPr>
          <p:cNvSpPr/>
          <p:nvPr/>
        </p:nvSpPr>
        <p:spPr>
          <a:xfrm>
            <a:off x="301538" y="1372941"/>
            <a:ext cx="1354885" cy="5107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err="1"/>
              <a:t>Aanbidding</a:t>
            </a:r>
            <a:endParaRPr lang="en-US" sz="1400" b="1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8F9A724-79F7-73D0-9C32-C4241AA7E072}"/>
              </a:ext>
            </a:extLst>
          </p:cNvPr>
          <p:cNvSpPr/>
          <p:nvPr/>
        </p:nvSpPr>
        <p:spPr>
          <a:xfrm>
            <a:off x="6861863" y="1171532"/>
            <a:ext cx="1099089" cy="9786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Senior </a:t>
            </a:r>
            <a:r>
              <a:rPr lang="en-US" sz="1400" b="1" err="1">
                <a:latin typeface="Arial" panose="020B0604020202020204" pitchFamily="34" charset="0"/>
                <a:cs typeface="Arial" panose="020B0604020202020204" pitchFamily="34" charset="0"/>
              </a:rPr>
              <a:t>Lidmate</a:t>
            </a:r>
            <a:endParaRPr lang="en-US" sz="1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9830CC4-455E-C7D2-FE85-FE8F7CF27EA8}"/>
              </a:ext>
            </a:extLst>
          </p:cNvPr>
          <p:cNvSpPr/>
          <p:nvPr/>
        </p:nvSpPr>
        <p:spPr>
          <a:xfrm>
            <a:off x="4091729" y="1050218"/>
            <a:ext cx="1629211" cy="7980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Bedienings</a:t>
            </a:r>
          </a:p>
          <a:p>
            <a:pPr algn="ctr"/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Koördineerder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FD9A54A0-411F-A753-3EC0-3341D4B13926}"/>
              </a:ext>
            </a:extLst>
          </p:cNvPr>
          <p:cNvSpPr/>
          <p:nvPr/>
        </p:nvSpPr>
        <p:spPr>
          <a:xfrm>
            <a:off x="10734831" y="2832159"/>
            <a:ext cx="1375960" cy="13253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/>
          </a:p>
          <a:p>
            <a:r>
              <a:rPr lang="en-US" sz="1200"/>
              <a:t>*Ignite</a:t>
            </a:r>
          </a:p>
          <a:p>
            <a:r>
              <a:rPr lang="en-US" sz="1200"/>
              <a:t>*Tightlybound</a:t>
            </a:r>
          </a:p>
          <a:p>
            <a:r>
              <a:rPr lang="en-US" sz="1200"/>
              <a:t>*Belydenisklas</a:t>
            </a:r>
          </a:p>
          <a:p>
            <a:r>
              <a:rPr lang="en-US" sz="1200">
                <a:solidFill>
                  <a:schemeClr val="tx1"/>
                </a:solidFill>
              </a:rPr>
              <a:t>*Studente</a:t>
            </a:r>
          </a:p>
          <a:p>
            <a:r>
              <a:rPr lang="en-US" sz="1200">
                <a:solidFill>
                  <a:schemeClr val="tx1"/>
                </a:solidFill>
              </a:rPr>
              <a:t>*Gesins</a:t>
            </a:r>
          </a:p>
          <a:p>
            <a:r>
              <a:rPr lang="en-US" sz="1200">
                <a:solidFill>
                  <a:schemeClr val="tx1"/>
                </a:solidFill>
              </a:rPr>
              <a:t>  bediening</a:t>
            </a:r>
          </a:p>
          <a:p>
            <a:endParaRPr lang="en-US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3DA21AA9-B5DD-1BE9-3272-38335554C563}"/>
              </a:ext>
            </a:extLst>
          </p:cNvPr>
          <p:cNvSpPr/>
          <p:nvPr/>
        </p:nvSpPr>
        <p:spPr>
          <a:xfrm>
            <a:off x="8361564" y="2307228"/>
            <a:ext cx="1320106" cy="17173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 dirty="0"/>
          </a:p>
          <a:p>
            <a:r>
              <a:rPr lang="en-US" sz="1200" dirty="0"/>
              <a:t>*Manna van God</a:t>
            </a:r>
          </a:p>
          <a:p>
            <a:r>
              <a:rPr lang="en-US" sz="1200" dirty="0"/>
              <a:t>*</a:t>
            </a:r>
            <a:r>
              <a:rPr lang="en-US" sz="1200" dirty="0" err="1"/>
              <a:t>Begrafnis</a:t>
            </a:r>
            <a:endParaRPr lang="en-US" sz="1200" dirty="0"/>
          </a:p>
          <a:p>
            <a:r>
              <a:rPr lang="en-US" sz="1200" dirty="0"/>
              <a:t>*</a:t>
            </a:r>
            <a:r>
              <a:rPr lang="en-US" sz="1200" dirty="0" err="1"/>
              <a:t>Feeste</a:t>
            </a:r>
            <a:endParaRPr lang="en-US" sz="1200" dirty="0"/>
          </a:p>
          <a:p>
            <a:r>
              <a:rPr lang="en-US" sz="1200" dirty="0"/>
              <a:t>*</a:t>
            </a:r>
            <a:r>
              <a:rPr lang="en-US" sz="1200" dirty="0" err="1"/>
              <a:t>Kleingroepe</a:t>
            </a:r>
            <a:endParaRPr lang="en-US" sz="1200" dirty="0"/>
          </a:p>
          <a:p>
            <a:r>
              <a:rPr lang="en-US" sz="1200" dirty="0"/>
              <a:t>*</a:t>
            </a:r>
            <a:r>
              <a:rPr lang="en-US" sz="1200" dirty="0" err="1"/>
              <a:t>Gasvryheid</a:t>
            </a:r>
            <a:endParaRPr lang="en-US" sz="1200" dirty="0"/>
          </a:p>
          <a:p>
            <a:r>
              <a:rPr lang="en-US" sz="1200" dirty="0"/>
              <a:t>*Manne                  </a:t>
            </a:r>
            <a:r>
              <a:rPr lang="en-US" sz="1200" dirty="0" err="1"/>
              <a:t>bediening</a:t>
            </a:r>
            <a:endParaRPr lang="en-US" sz="1200" dirty="0"/>
          </a:p>
          <a:p>
            <a:endParaRPr lang="en-US" sz="1200" dirty="0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194B44E3-4FAC-B313-3D12-DA1801FCAC1B}"/>
              </a:ext>
            </a:extLst>
          </p:cNvPr>
          <p:cNvSpPr/>
          <p:nvPr/>
        </p:nvSpPr>
        <p:spPr>
          <a:xfrm>
            <a:off x="9226070" y="4157464"/>
            <a:ext cx="1556633" cy="15564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Jakaranda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Kinderhuis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Westerlig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*Via Nova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*Alma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*Sending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Aksie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*Nood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NvdBerg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*Second Chances</a:t>
            </a: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22313A71-B05A-8F1E-1530-1B0E5E674E79}"/>
              </a:ext>
            </a:extLst>
          </p:cNvPr>
          <p:cNvSpPr/>
          <p:nvPr/>
        </p:nvSpPr>
        <p:spPr>
          <a:xfrm>
            <a:off x="1407769" y="1980053"/>
            <a:ext cx="1102561" cy="13446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US" sz="1200" err="1">
                <a:latin typeface="Arial" panose="020B0604020202020204" pitchFamily="34" charset="0"/>
                <a:cs typeface="Arial" panose="020B0604020202020204" pitchFamily="34" charset="0"/>
              </a:rPr>
              <a:t>Strategie</a:t>
            </a: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US" sz="1200" err="1">
                <a:latin typeface="Arial" panose="020B0604020202020204" pitchFamily="34" charset="0"/>
                <a:cs typeface="Arial" panose="020B0604020202020204" pitchFamily="34" charset="0"/>
              </a:rPr>
              <a:t>Visie</a:t>
            </a:r>
            <a:endParaRPr lang="en-US" sz="1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US" sz="1200" err="1">
                <a:latin typeface="Arial" panose="020B0604020202020204" pitchFamily="34" charset="0"/>
                <a:cs typeface="Arial" panose="020B0604020202020204" pitchFamily="34" charset="0"/>
              </a:rPr>
              <a:t>Missie</a:t>
            </a:r>
            <a:endParaRPr lang="en-US" sz="1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US" sz="1200" err="1">
                <a:latin typeface="Arial" panose="020B0604020202020204" pitchFamily="34" charset="0"/>
                <a:cs typeface="Arial" panose="020B0604020202020204" pitchFamily="34" charset="0"/>
              </a:rPr>
              <a:t>Innovasie</a:t>
            </a:r>
            <a:endParaRPr lang="en-US" sz="1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US" sz="1200" err="1">
                <a:latin typeface="Arial" panose="020B0604020202020204" pitchFamily="34" charset="0"/>
                <a:cs typeface="Arial" panose="020B0604020202020204" pitchFamily="34" charset="0"/>
              </a:rPr>
              <a:t>Interaksie</a:t>
            </a:r>
            <a:endParaRPr lang="en-US" sz="1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89E9B05F-1AA3-030B-A173-D7F5E239CBDA}"/>
              </a:ext>
            </a:extLst>
          </p:cNvPr>
          <p:cNvSpPr/>
          <p:nvPr/>
        </p:nvSpPr>
        <p:spPr>
          <a:xfrm>
            <a:off x="2510330" y="3251299"/>
            <a:ext cx="1259676" cy="23184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*Finansiële </a:t>
            </a:r>
            <a:r>
              <a:rPr lang="en-US" sz="1200" err="1">
                <a:latin typeface="Arial" panose="020B0604020202020204" pitchFamily="34" charset="0"/>
                <a:cs typeface="Arial" panose="020B0604020202020204" pitchFamily="34" charset="0"/>
              </a:rPr>
              <a:t>Bestuur</a:t>
            </a: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 admin</a:t>
            </a:r>
          </a:p>
          <a:p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US" sz="1200" err="1">
                <a:latin typeface="Arial" panose="020B0604020202020204" pitchFamily="34" charset="0"/>
                <a:cs typeface="Arial" panose="020B0604020202020204" pitchFamily="34" charset="0"/>
              </a:rPr>
              <a:t>Kontrole</a:t>
            </a: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err="1">
                <a:latin typeface="Arial" panose="020B0604020202020204" pitchFamily="34" charset="0"/>
                <a:cs typeface="Arial" panose="020B0604020202020204" pitchFamily="34" charset="0"/>
              </a:rPr>
              <a:t>beheer</a:t>
            </a:r>
            <a:endParaRPr lang="en-US" sz="1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*Finansiële </a:t>
            </a:r>
            <a:r>
              <a:rPr lang="en-US" sz="1200" err="1">
                <a:latin typeface="Arial" panose="020B0604020202020204" pitchFamily="34" charset="0"/>
                <a:cs typeface="Arial" panose="020B0604020202020204" pitchFamily="34" charset="0"/>
              </a:rPr>
              <a:t>toewysing</a:t>
            </a:r>
            <a:endParaRPr lang="en-US" sz="1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US" sz="1200" err="1">
                <a:latin typeface="Arial" panose="020B0604020202020204" pitchFamily="34" charset="0"/>
                <a:cs typeface="Arial" panose="020B0604020202020204" pitchFamily="34" charset="0"/>
              </a:rPr>
              <a:t>Begrotings</a:t>
            </a: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err="1">
                <a:latin typeface="Arial" panose="020B0604020202020204" pitchFamily="34" charset="0"/>
                <a:cs typeface="Arial" panose="020B0604020202020204" pitchFamily="34" charset="0"/>
              </a:rPr>
              <a:t>bestuur</a:t>
            </a:r>
            <a:endParaRPr lang="en-US" sz="1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*Finansiële </a:t>
            </a:r>
            <a:r>
              <a:rPr lang="en-US" sz="1200" err="1">
                <a:latin typeface="Arial" panose="020B0604020202020204" pitchFamily="34" charset="0"/>
                <a:cs typeface="Arial" panose="020B0604020202020204" pitchFamily="34" charset="0"/>
              </a:rPr>
              <a:t>fidusiere</a:t>
            </a: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err="1">
                <a:latin typeface="Arial" panose="020B0604020202020204" pitchFamily="34" charset="0"/>
                <a:cs typeface="Arial" panose="020B0604020202020204" pitchFamily="34" charset="0"/>
              </a:rPr>
              <a:t>pligte</a:t>
            </a:r>
            <a:endParaRPr lang="en-US" sz="1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36339246-13B5-4A81-E163-E6164BACBBD9}"/>
              </a:ext>
            </a:extLst>
          </p:cNvPr>
          <p:cNvSpPr/>
          <p:nvPr/>
        </p:nvSpPr>
        <p:spPr>
          <a:xfrm>
            <a:off x="218768" y="3542478"/>
            <a:ext cx="1824793" cy="17172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*Ds Johan Scholtz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*Ds Bennie Powell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*Ds Carli Fourie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*Prop Karla Grahan 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Liturgiese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ruimte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Tegniese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versorging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Dienswerkers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Musiekbediening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1207CB33-ED47-4951-4825-C8265B598D93}"/>
              </a:ext>
            </a:extLst>
          </p:cNvPr>
          <p:cNvSpPr/>
          <p:nvPr/>
        </p:nvSpPr>
        <p:spPr>
          <a:xfrm>
            <a:off x="6751791" y="2750055"/>
            <a:ext cx="1511572" cy="2615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*Goue are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*Bougainville A/O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*Twee Riviere A/O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*Zambezi A/O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*Montana A/O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Bergvallei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A/O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Fleurenville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Versorgings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tehuise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*Buite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Afree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oorde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40BC6FBA-64BF-67C3-A833-E8F460E5555D}"/>
              </a:ext>
            </a:extLst>
          </p:cNvPr>
          <p:cNvSpPr/>
          <p:nvPr/>
        </p:nvSpPr>
        <p:spPr>
          <a:xfrm>
            <a:off x="3925869" y="3364596"/>
            <a:ext cx="1407989" cy="7928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*Administratiewe </a:t>
            </a:r>
          </a:p>
          <a:p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Diensgroep</a:t>
            </a:r>
          </a:p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95BA45B5-199E-3E6D-5326-1721BE83B672}"/>
              </a:ext>
            </a:extLst>
          </p:cNvPr>
          <p:cNvSpPr/>
          <p:nvPr/>
        </p:nvSpPr>
        <p:spPr>
          <a:xfrm>
            <a:off x="5476648" y="3028638"/>
            <a:ext cx="1181323" cy="10276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US" sz="1200" err="1">
                <a:latin typeface="Arial" panose="020B0604020202020204" pitchFamily="34" charset="0"/>
                <a:cs typeface="Arial" panose="020B0604020202020204" pitchFamily="34" charset="0"/>
              </a:rPr>
              <a:t>Menslike</a:t>
            </a: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err="1">
                <a:latin typeface="Arial" panose="020B0604020202020204" pitchFamily="34" charset="0"/>
                <a:cs typeface="Arial" panose="020B0604020202020204" pitchFamily="34" charset="0"/>
              </a:rPr>
              <a:t>hulpbronne</a:t>
            </a:r>
            <a:endParaRPr lang="en-US" sz="1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US" sz="1200" err="1">
                <a:latin typeface="Arial" panose="020B0604020202020204" pitchFamily="34" charset="0"/>
                <a:cs typeface="Arial" panose="020B0604020202020204" pitchFamily="34" charset="0"/>
              </a:rPr>
              <a:t>Beleid</a:t>
            </a: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err="1">
                <a:latin typeface="Arial" panose="020B0604020202020204" pitchFamily="34" charset="0"/>
                <a:cs typeface="Arial" panose="020B0604020202020204" pitchFamily="34" charset="0"/>
              </a:rPr>
              <a:t>hervorming</a:t>
            </a:r>
            <a:endParaRPr lang="en-US" sz="1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DDEF02E1-F7AA-7554-B9A3-CFBAA5CF6791}"/>
              </a:ext>
            </a:extLst>
          </p:cNvPr>
          <p:cNvSpPr/>
          <p:nvPr/>
        </p:nvSpPr>
        <p:spPr>
          <a:xfrm>
            <a:off x="4018027" y="2281713"/>
            <a:ext cx="1407988" cy="7469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*Kommunikasie</a:t>
            </a:r>
          </a:p>
          <a:p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Diensgroep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6A5578C4-0C49-DDA5-86AD-765669C2BB84}"/>
              </a:ext>
            </a:extLst>
          </p:cNvPr>
          <p:cNvSpPr/>
          <p:nvPr/>
        </p:nvSpPr>
        <p:spPr>
          <a:xfrm>
            <a:off x="4018026" y="4523630"/>
            <a:ext cx="1702913" cy="6402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Eiendomdiensgroep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CDA71DD9-30AA-0694-2EBE-C66B7428390E}"/>
              </a:ext>
            </a:extLst>
          </p:cNvPr>
          <p:cNvCxnSpPr>
            <a:cxnSpLocks/>
            <a:endCxn id="19" idx="0"/>
          </p:cNvCxnSpPr>
          <p:nvPr/>
        </p:nvCxnSpPr>
        <p:spPr>
          <a:xfrm flipH="1">
            <a:off x="11422811" y="1848301"/>
            <a:ext cx="139520" cy="983858"/>
          </a:xfrm>
          <a:prstGeom prst="line">
            <a:avLst/>
          </a:prstGeom>
          <a:ln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907DA8FC-C6C0-F83D-DF8D-187883E2ACFB}"/>
              </a:ext>
            </a:extLst>
          </p:cNvPr>
          <p:cNvCxnSpPr>
            <a:cxnSpLocks/>
            <a:stCxn id="102" idx="4"/>
            <a:endCxn id="23" idx="0"/>
          </p:cNvCxnSpPr>
          <p:nvPr/>
        </p:nvCxnSpPr>
        <p:spPr>
          <a:xfrm>
            <a:off x="8923003" y="1781095"/>
            <a:ext cx="98614" cy="526133"/>
          </a:xfrm>
          <a:prstGeom prst="line">
            <a:avLst/>
          </a:prstGeom>
          <a:ln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C2862C3C-8D94-390D-9CCB-C2DF6B6A6B5E}"/>
              </a:ext>
            </a:extLst>
          </p:cNvPr>
          <p:cNvCxnSpPr>
            <a:cxnSpLocks/>
            <a:stCxn id="25" idx="0"/>
            <a:endCxn id="6" idx="2"/>
          </p:cNvCxnSpPr>
          <p:nvPr/>
        </p:nvCxnSpPr>
        <p:spPr>
          <a:xfrm flipV="1">
            <a:off x="10004387" y="2565178"/>
            <a:ext cx="300836" cy="1592286"/>
          </a:xfrm>
          <a:prstGeom prst="line">
            <a:avLst/>
          </a:prstGeom>
          <a:ln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D1AE784C-4727-D24C-3FA5-9D2A748CCE6A}"/>
              </a:ext>
            </a:extLst>
          </p:cNvPr>
          <p:cNvCxnSpPr>
            <a:stCxn id="11" idx="4"/>
            <a:endCxn id="27" idx="0"/>
          </p:cNvCxnSpPr>
          <p:nvPr/>
        </p:nvCxnSpPr>
        <p:spPr>
          <a:xfrm flipH="1">
            <a:off x="1959050" y="1598262"/>
            <a:ext cx="551280" cy="381791"/>
          </a:xfrm>
          <a:prstGeom prst="line">
            <a:avLst/>
          </a:prstGeom>
          <a:ln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2CD88448-FC00-6D49-744C-7A7D1B95EC65}"/>
              </a:ext>
            </a:extLst>
          </p:cNvPr>
          <p:cNvCxnSpPr>
            <a:stCxn id="10" idx="2"/>
            <a:endCxn id="29" idx="0"/>
          </p:cNvCxnSpPr>
          <p:nvPr/>
        </p:nvCxnSpPr>
        <p:spPr>
          <a:xfrm flipH="1">
            <a:off x="3140168" y="2413019"/>
            <a:ext cx="163920" cy="838280"/>
          </a:xfrm>
          <a:prstGeom prst="line">
            <a:avLst/>
          </a:prstGeom>
          <a:ln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02543183-E582-51F1-40E5-8E67ECA5042B}"/>
              </a:ext>
            </a:extLst>
          </p:cNvPr>
          <p:cNvCxnSpPr>
            <a:cxnSpLocks/>
            <a:stCxn id="14" idx="2"/>
            <a:endCxn id="33" idx="0"/>
          </p:cNvCxnSpPr>
          <p:nvPr/>
        </p:nvCxnSpPr>
        <p:spPr>
          <a:xfrm>
            <a:off x="7411408" y="2150230"/>
            <a:ext cx="96169" cy="599825"/>
          </a:xfrm>
          <a:prstGeom prst="line">
            <a:avLst/>
          </a:prstGeom>
          <a:ln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5E65CC2A-A23A-C00A-1D72-C5D2E73B7DFF}"/>
              </a:ext>
            </a:extLst>
          </p:cNvPr>
          <p:cNvCxnSpPr>
            <a:cxnSpLocks/>
            <a:stCxn id="18" idx="2"/>
            <a:endCxn id="39" idx="0"/>
          </p:cNvCxnSpPr>
          <p:nvPr/>
        </p:nvCxnSpPr>
        <p:spPr>
          <a:xfrm flipH="1">
            <a:off x="4722021" y="1848301"/>
            <a:ext cx="184314" cy="433412"/>
          </a:xfrm>
          <a:prstGeom prst="line">
            <a:avLst/>
          </a:prstGeom>
          <a:ln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DA032C40-B904-CF65-A3D4-782B2B37DE65}"/>
              </a:ext>
            </a:extLst>
          </p:cNvPr>
          <p:cNvCxnSpPr>
            <a:cxnSpLocks/>
            <a:stCxn id="39" idx="2"/>
            <a:endCxn id="35" idx="0"/>
          </p:cNvCxnSpPr>
          <p:nvPr/>
        </p:nvCxnSpPr>
        <p:spPr>
          <a:xfrm flipH="1">
            <a:off x="4629864" y="3028638"/>
            <a:ext cx="92157" cy="335958"/>
          </a:xfrm>
          <a:prstGeom prst="line">
            <a:avLst/>
          </a:prstGeom>
          <a:ln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4895D940-A458-8430-BB06-8B4F1835158B}"/>
              </a:ext>
            </a:extLst>
          </p:cNvPr>
          <p:cNvCxnSpPr>
            <a:cxnSpLocks/>
            <a:stCxn id="35" idx="2"/>
            <a:endCxn id="41" idx="0"/>
          </p:cNvCxnSpPr>
          <p:nvPr/>
        </p:nvCxnSpPr>
        <p:spPr>
          <a:xfrm>
            <a:off x="4629864" y="4157464"/>
            <a:ext cx="239619" cy="366166"/>
          </a:xfrm>
          <a:prstGeom prst="line">
            <a:avLst/>
          </a:prstGeom>
          <a:ln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4E245A0D-031B-1F1A-62BA-77B1654F66A7}"/>
              </a:ext>
            </a:extLst>
          </p:cNvPr>
          <p:cNvCxnSpPr>
            <a:stCxn id="45" idx="4"/>
            <a:endCxn id="37" idx="0"/>
          </p:cNvCxnSpPr>
          <p:nvPr/>
        </p:nvCxnSpPr>
        <p:spPr>
          <a:xfrm flipH="1">
            <a:off x="6067310" y="2545984"/>
            <a:ext cx="179898" cy="482654"/>
          </a:xfrm>
          <a:prstGeom prst="line">
            <a:avLst/>
          </a:prstGeom>
          <a:ln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1684991" y="989548"/>
            <a:ext cx="1650678" cy="6087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/>
              <a:t>Strategies</a:t>
            </a:r>
            <a:endParaRPr lang="en-ZA" sz="1400" b="1"/>
          </a:p>
        </p:txBody>
      </p:sp>
      <p:sp>
        <p:nvSpPr>
          <p:cNvPr id="45" name="Oval 44"/>
          <p:cNvSpPr/>
          <p:nvPr/>
        </p:nvSpPr>
        <p:spPr>
          <a:xfrm>
            <a:off x="5720940" y="1683013"/>
            <a:ext cx="1052536" cy="8629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/>
              <a:t>DVBG</a:t>
            </a:r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D1AE784C-4727-D24C-3FA5-9D2A748CCE6A}"/>
              </a:ext>
            </a:extLst>
          </p:cNvPr>
          <p:cNvCxnSpPr>
            <a:cxnSpLocks/>
            <a:stCxn id="12" idx="2"/>
            <a:endCxn id="31" idx="0"/>
          </p:cNvCxnSpPr>
          <p:nvPr/>
        </p:nvCxnSpPr>
        <p:spPr>
          <a:xfrm>
            <a:off x="978981" y="1883710"/>
            <a:ext cx="152184" cy="1658768"/>
          </a:xfrm>
          <a:prstGeom prst="line">
            <a:avLst/>
          </a:prstGeom>
          <a:ln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Oval 101"/>
          <p:cNvSpPr/>
          <p:nvPr/>
        </p:nvSpPr>
        <p:spPr>
          <a:xfrm>
            <a:off x="8299450" y="918124"/>
            <a:ext cx="1247106" cy="8629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/>
              <a:t>Omgee</a:t>
            </a:r>
          </a:p>
        </p:txBody>
      </p:sp>
      <p:sp>
        <p:nvSpPr>
          <p:cNvPr id="103" name="Oval 102"/>
          <p:cNvSpPr/>
          <p:nvPr/>
        </p:nvSpPr>
        <p:spPr>
          <a:xfrm>
            <a:off x="10966303" y="1349609"/>
            <a:ext cx="1052536" cy="8629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/>
              <a:t>Jeug &amp;</a:t>
            </a:r>
          </a:p>
          <a:p>
            <a:pPr algn="ctr"/>
            <a:r>
              <a:rPr lang="en-US" sz="1400" b="1"/>
              <a:t>Gesin</a:t>
            </a:r>
          </a:p>
        </p:txBody>
      </p:sp>
    </p:spTree>
    <p:extLst>
      <p:ext uri="{BB962C8B-B14F-4D97-AF65-F5344CB8AC3E}">
        <p14:creationId xmlns:p14="http://schemas.microsoft.com/office/powerpoint/2010/main" val="27601220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C7064D-DAE4-264A-DFAE-4279AFA89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4961" y="2444325"/>
            <a:ext cx="3731110" cy="1949298"/>
          </a:xfrm>
        </p:spPr>
        <p:txBody>
          <a:bodyPr>
            <a:noAutofit/>
          </a:bodyPr>
          <a:lstStyle/>
          <a:p>
            <a:pPr algn="ctr"/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AANBIDDINGS</a:t>
            </a:r>
            <a:b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BESTUUR</a:t>
            </a:r>
            <a:b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err="1">
                <a:latin typeface="Calibri" panose="020F0502020204030204" pitchFamily="34" charset="0"/>
                <a:cs typeface="Calibri" panose="020F0502020204030204" pitchFamily="34" charset="0"/>
              </a:rPr>
              <a:t>leon</a:t>
            </a: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 van </a:t>
            </a:r>
            <a:r>
              <a:rPr lang="en-US" err="1">
                <a:latin typeface="Calibri" panose="020F0502020204030204" pitchFamily="34" charset="0"/>
                <a:cs typeface="Calibri" panose="020F0502020204030204" pitchFamily="34" charset="0"/>
              </a:rPr>
              <a:t>dyk</a:t>
            </a: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081 354 0914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41C0565-B211-D7E8-24CE-F1BA7143E461}"/>
              </a:ext>
            </a:extLst>
          </p:cNvPr>
          <p:cNvSpPr/>
          <p:nvPr/>
        </p:nvSpPr>
        <p:spPr>
          <a:xfrm>
            <a:off x="1938667" y="276256"/>
            <a:ext cx="2470067" cy="16031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Dr Johan Scholtz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082 641 5983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934FD79-BE2A-D861-E325-EF0DF72E78FF}"/>
              </a:ext>
            </a:extLst>
          </p:cNvPr>
          <p:cNvSpPr/>
          <p:nvPr/>
        </p:nvSpPr>
        <p:spPr>
          <a:xfrm>
            <a:off x="7726269" y="368825"/>
            <a:ext cx="2470067" cy="16031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Ds Carli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Fourie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074 137 7971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23435F0-FCF1-D001-E2E9-3F7B176AAFFF}"/>
              </a:ext>
            </a:extLst>
          </p:cNvPr>
          <p:cNvSpPr/>
          <p:nvPr/>
        </p:nvSpPr>
        <p:spPr>
          <a:xfrm>
            <a:off x="280582" y="1811196"/>
            <a:ext cx="2470067" cy="16031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Prop Karla 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Grahan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076 201 6646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79F682E-9C7A-34AE-E96C-0B9D3BFC7D04}"/>
              </a:ext>
            </a:extLst>
          </p:cNvPr>
          <p:cNvSpPr/>
          <p:nvPr/>
        </p:nvSpPr>
        <p:spPr>
          <a:xfrm>
            <a:off x="4860966" y="276257"/>
            <a:ext cx="2470067" cy="16031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Ds Bennie Powell</a:t>
            </a:r>
          </a:p>
          <a:p>
            <a:pPr algn="ctr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082 305 4444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B45DDB2-22CE-80FD-0334-EC810DD953A3}"/>
              </a:ext>
            </a:extLst>
          </p:cNvPr>
          <p:cNvSpPr/>
          <p:nvPr/>
        </p:nvSpPr>
        <p:spPr>
          <a:xfrm>
            <a:off x="294297" y="3498105"/>
            <a:ext cx="3898090" cy="30836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  <a:p>
            <a:pPr algn="ctr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Musiekbedienings Diensgroep</a:t>
            </a:r>
          </a:p>
          <a:p>
            <a:pPr algn="ctr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Orrel</a:t>
            </a:r>
          </a:p>
          <a:p>
            <a:pPr algn="ctr"/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Trix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Klopper</a:t>
            </a:r>
          </a:p>
          <a:p>
            <a:pPr algn="ctr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072 014 4763</a:t>
            </a:r>
          </a:p>
          <a:p>
            <a:pPr algn="ctr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Voorsang</a:t>
            </a:r>
          </a:p>
          <a:p>
            <a:pPr algn="ctr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E-Louise Bouwman</a:t>
            </a:r>
          </a:p>
          <a:p>
            <a:pPr algn="ctr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083 983 8128</a:t>
            </a:r>
          </a:p>
          <a:p>
            <a:pPr algn="ctr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Skriba</a:t>
            </a:r>
          </a:p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3E70A19-B7DF-295C-A886-8B93D9A754BC}"/>
              </a:ext>
            </a:extLst>
          </p:cNvPr>
          <p:cNvSpPr/>
          <p:nvPr/>
        </p:nvSpPr>
        <p:spPr>
          <a:xfrm>
            <a:off x="7979976" y="4976004"/>
            <a:ext cx="2649828" cy="160573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Tegnies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Dr Johan Scholtz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082 641 5983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46BE4D27-8A66-E43D-1DEB-8B023DEE05A3}"/>
              </a:ext>
            </a:extLst>
          </p:cNvPr>
          <p:cNvSpPr/>
          <p:nvPr/>
        </p:nvSpPr>
        <p:spPr>
          <a:xfrm>
            <a:off x="4615105" y="4743546"/>
            <a:ext cx="2787148" cy="18381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Dienswerkers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Billy Theunissen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082 787 9729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41C92C66-221E-BEFA-F5F9-50B918D32B68}"/>
              </a:ext>
            </a:extLst>
          </p:cNvPr>
          <p:cNvSpPr/>
          <p:nvPr/>
        </p:nvSpPr>
        <p:spPr>
          <a:xfrm>
            <a:off x="8991104" y="2384349"/>
            <a:ext cx="2802193" cy="20092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err="1">
                <a:latin typeface="Arial" panose="020B0604020202020204" pitchFamily="34" charset="0"/>
                <a:cs typeface="Arial" panose="020B0604020202020204" pitchFamily="34" charset="0"/>
              </a:rPr>
              <a:t>Liturgiese</a:t>
            </a: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err="1">
                <a:latin typeface="Arial" panose="020B0604020202020204" pitchFamily="34" charset="0"/>
                <a:cs typeface="Arial" panose="020B0604020202020204" pitchFamily="34" charset="0"/>
              </a:rPr>
              <a:t>Ruimte</a:t>
            </a:r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Annemie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Harris</a:t>
            </a:r>
          </a:p>
          <a:p>
            <a:pPr algn="ctr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072 699 2824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4BCE877-EB1F-5328-D25B-7ED3C11D066C}"/>
              </a:ext>
            </a:extLst>
          </p:cNvPr>
          <p:cNvCxnSpPr>
            <a:cxnSpLocks/>
            <a:stCxn id="5" idx="5"/>
            <a:endCxn id="2" idx="0"/>
          </p:cNvCxnSpPr>
          <p:nvPr/>
        </p:nvCxnSpPr>
        <p:spPr>
          <a:xfrm>
            <a:off x="4047001" y="1644646"/>
            <a:ext cx="1843515" cy="799679"/>
          </a:xfrm>
          <a:prstGeom prst="line">
            <a:avLst/>
          </a:prstGeom>
          <a:ln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08249BB-8303-2AE9-ABA1-184586C49ECF}"/>
              </a:ext>
            </a:extLst>
          </p:cNvPr>
          <p:cNvCxnSpPr>
            <a:cxnSpLocks/>
            <a:stCxn id="11" idx="4"/>
            <a:endCxn id="2" idx="0"/>
          </p:cNvCxnSpPr>
          <p:nvPr/>
        </p:nvCxnSpPr>
        <p:spPr>
          <a:xfrm flipH="1">
            <a:off x="5890516" y="1879426"/>
            <a:ext cx="205484" cy="564899"/>
          </a:xfrm>
          <a:prstGeom prst="line">
            <a:avLst/>
          </a:prstGeom>
          <a:ln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7C72414-2F2D-7E5F-DC6D-70F9CE5D01F7}"/>
              </a:ext>
            </a:extLst>
          </p:cNvPr>
          <p:cNvCxnSpPr>
            <a:cxnSpLocks/>
            <a:stCxn id="9" idx="6"/>
            <a:endCxn id="2" idx="1"/>
          </p:cNvCxnSpPr>
          <p:nvPr/>
        </p:nvCxnSpPr>
        <p:spPr>
          <a:xfrm>
            <a:off x="2750649" y="2612781"/>
            <a:ext cx="1274312" cy="806193"/>
          </a:xfrm>
          <a:prstGeom prst="line">
            <a:avLst/>
          </a:prstGeom>
          <a:ln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4F7132E-6A98-84B4-F38D-0DD49C74295A}"/>
              </a:ext>
            </a:extLst>
          </p:cNvPr>
          <p:cNvCxnSpPr>
            <a:cxnSpLocks/>
            <a:stCxn id="15" idx="7"/>
            <a:endCxn id="2" idx="1"/>
          </p:cNvCxnSpPr>
          <p:nvPr/>
        </p:nvCxnSpPr>
        <p:spPr>
          <a:xfrm flipV="1">
            <a:off x="3621525" y="3418974"/>
            <a:ext cx="403436" cy="530719"/>
          </a:xfrm>
          <a:prstGeom prst="line">
            <a:avLst/>
          </a:prstGeom>
          <a:ln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40847D3-0E30-C504-0CA3-C1777CB1E8E9}"/>
              </a:ext>
            </a:extLst>
          </p:cNvPr>
          <p:cNvCxnSpPr>
            <a:cxnSpLocks/>
            <a:stCxn id="21" idx="0"/>
            <a:endCxn id="2" idx="2"/>
          </p:cNvCxnSpPr>
          <p:nvPr/>
        </p:nvCxnSpPr>
        <p:spPr>
          <a:xfrm flipH="1" flipV="1">
            <a:off x="5890516" y="4393623"/>
            <a:ext cx="118163" cy="349923"/>
          </a:xfrm>
          <a:prstGeom prst="line">
            <a:avLst/>
          </a:prstGeom>
          <a:ln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AE81960-85F2-0C54-D14A-180F71B24D47}"/>
              </a:ext>
            </a:extLst>
          </p:cNvPr>
          <p:cNvCxnSpPr>
            <a:cxnSpLocks/>
            <a:stCxn id="2" idx="0"/>
            <a:endCxn id="7" idx="4"/>
          </p:cNvCxnSpPr>
          <p:nvPr/>
        </p:nvCxnSpPr>
        <p:spPr>
          <a:xfrm flipV="1">
            <a:off x="5890516" y="1971994"/>
            <a:ext cx="3070787" cy="472331"/>
          </a:xfrm>
          <a:prstGeom prst="line">
            <a:avLst/>
          </a:prstGeom>
          <a:ln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6FFD2D27-88A4-21BB-2317-A1B32E5F5EE7}"/>
              </a:ext>
            </a:extLst>
          </p:cNvPr>
          <p:cNvCxnSpPr>
            <a:cxnSpLocks/>
            <a:stCxn id="2" idx="3"/>
            <a:endCxn id="23" idx="2"/>
          </p:cNvCxnSpPr>
          <p:nvPr/>
        </p:nvCxnSpPr>
        <p:spPr>
          <a:xfrm flipV="1">
            <a:off x="7756071" y="3388986"/>
            <a:ext cx="1235033" cy="29988"/>
          </a:xfrm>
          <a:prstGeom prst="line">
            <a:avLst/>
          </a:prstGeom>
          <a:ln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040E8A68-9F85-0EEA-C34D-B4397BC093B0}"/>
              </a:ext>
            </a:extLst>
          </p:cNvPr>
          <p:cNvCxnSpPr>
            <a:cxnSpLocks/>
            <a:stCxn id="2" idx="3"/>
            <a:endCxn id="17" idx="0"/>
          </p:cNvCxnSpPr>
          <p:nvPr/>
        </p:nvCxnSpPr>
        <p:spPr>
          <a:xfrm>
            <a:off x="7756071" y="3418974"/>
            <a:ext cx="1548819" cy="1557030"/>
          </a:xfrm>
          <a:prstGeom prst="line">
            <a:avLst/>
          </a:prstGeom>
          <a:ln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77311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91922-4E1F-0359-4C63-EA1A01EF8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0668" y="2139430"/>
            <a:ext cx="4339668" cy="242674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b="1">
                <a:latin typeface="Calibri" panose="020F0502020204030204" pitchFamily="34" charset="0"/>
                <a:cs typeface="Calibri" panose="020F0502020204030204" pitchFamily="34" charset="0"/>
              </a:rPr>
              <a:t>STRATEGIESE</a:t>
            </a:r>
            <a:br>
              <a:rPr lang="en-US" sz="4400" b="1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400" b="1">
                <a:latin typeface="Calibri" panose="020F0502020204030204" pitchFamily="34" charset="0"/>
                <a:cs typeface="Calibri" panose="020F0502020204030204" pitchFamily="34" charset="0"/>
              </a:rPr>
              <a:t>BESTUURSGROEP</a:t>
            </a:r>
            <a:br>
              <a:rPr lang="en-US" b="1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MarcÉl vorster</a:t>
            </a:r>
            <a:b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083 456 1445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8F4631E-412B-8EC4-6F85-47B30F733CAB}"/>
              </a:ext>
            </a:extLst>
          </p:cNvPr>
          <p:cNvSpPr/>
          <p:nvPr/>
        </p:nvSpPr>
        <p:spPr>
          <a:xfrm>
            <a:off x="8249963" y="4537208"/>
            <a:ext cx="2173184" cy="10450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Pierre Mouton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084 556 7812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95D1649-9595-0A03-4A0A-3173BE15D29E}"/>
              </a:ext>
            </a:extLst>
          </p:cNvPr>
          <p:cNvSpPr/>
          <p:nvPr/>
        </p:nvSpPr>
        <p:spPr>
          <a:xfrm>
            <a:off x="348464" y="2906485"/>
            <a:ext cx="2232636" cy="10450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Prop Karla Grahan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076 201 6646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251462B-E48B-1DA9-BCB4-E8786F2ADA0A}"/>
              </a:ext>
            </a:extLst>
          </p:cNvPr>
          <p:cNvSpPr/>
          <p:nvPr/>
        </p:nvSpPr>
        <p:spPr>
          <a:xfrm>
            <a:off x="4870560" y="5291543"/>
            <a:ext cx="2173184" cy="10450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Jaco Sadler </a:t>
            </a:r>
          </a:p>
          <a:p>
            <a:pPr algn="ctr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Skriba</a:t>
            </a:r>
          </a:p>
          <a:p>
            <a:pPr algn="ctr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083 560 6946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A549A3-4482-94B5-6286-E9329AE1ABC3}"/>
              </a:ext>
            </a:extLst>
          </p:cNvPr>
          <p:cNvSpPr/>
          <p:nvPr/>
        </p:nvSpPr>
        <p:spPr>
          <a:xfrm>
            <a:off x="8249963" y="1136458"/>
            <a:ext cx="2173184" cy="10450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Ds Carli Fourie</a:t>
            </a:r>
          </a:p>
          <a:p>
            <a:pPr algn="ctr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074 137 7971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F734E03-9D16-AC48-8FC0-63AF61A517A7}"/>
              </a:ext>
            </a:extLst>
          </p:cNvPr>
          <p:cNvSpPr/>
          <p:nvPr/>
        </p:nvSpPr>
        <p:spPr>
          <a:xfrm>
            <a:off x="4870560" y="352686"/>
            <a:ext cx="2173184" cy="10450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Ds Bennie Powell 082 305 4444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95C7A8A-E7ED-0D60-CBE1-FCA5DC789CB2}"/>
              </a:ext>
            </a:extLst>
          </p:cNvPr>
          <p:cNvSpPr/>
          <p:nvPr/>
        </p:nvSpPr>
        <p:spPr>
          <a:xfrm>
            <a:off x="1313753" y="1094401"/>
            <a:ext cx="2173184" cy="10450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Dr Johan Scholtz 082 641 5983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0D1A274-E164-478D-7F65-7D7B262EAE16}"/>
              </a:ext>
            </a:extLst>
          </p:cNvPr>
          <p:cNvCxnSpPr>
            <a:cxnSpLocks/>
            <a:stCxn id="2" idx="3"/>
            <a:endCxn id="11" idx="2"/>
          </p:cNvCxnSpPr>
          <p:nvPr/>
        </p:nvCxnSpPr>
        <p:spPr>
          <a:xfrm flipV="1">
            <a:off x="8130336" y="2181487"/>
            <a:ext cx="1206219" cy="1171316"/>
          </a:xfrm>
          <a:prstGeom prst="line">
            <a:avLst/>
          </a:prstGeom>
          <a:ln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13D36A7-DE7B-F30C-45F8-3DDE3C2F1D3D}"/>
              </a:ext>
            </a:extLst>
          </p:cNvPr>
          <p:cNvCxnSpPr>
            <a:cxnSpLocks/>
            <a:stCxn id="2" idx="1"/>
            <a:endCxn id="13" idx="2"/>
          </p:cNvCxnSpPr>
          <p:nvPr/>
        </p:nvCxnSpPr>
        <p:spPr>
          <a:xfrm flipH="1" flipV="1">
            <a:off x="2400345" y="2139430"/>
            <a:ext cx="1390323" cy="1213373"/>
          </a:xfrm>
          <a:prstGeom prst="line">
            <a:avLst/>
          </a:prstGeom>
          <a:ln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ED01E0C-7098-9DC7-69EC-C2474A025C89}"/>
              </a:ext>
            </a:extLst>
          </p:cNvPr>
          <p:cNvCxnSpPr>
            <a:cxnSpLocks/>
            <a:stCxn id="2" idx="0"/>
            <a:endCxn id="12" idx="2"/>
          </p:cNvCxnSpPr>
          <p:nvPr/>
        </p:nvCxnSpPr>
        <p:spPr>
          <a:xfrm flipH="1" flipV="1">
            <a:off x="5957152" y="1397715"/>
            <a:ext cx="3350" cy="741715"/>
          </a:xfrm>
          <a:prstGeom prst="line">
            <a:avLst/>
          </a:prstGeom>
          <a:ln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19920ED-F817-B7F0-71FD-744A85D3A122}"/>
              </a:ext>
            </a:extLst>
          </p:cNvPr>
          <p:cNvCxnSpPr>
            <a:cxnSpLocks/>
            <a:stCxn id="2" idx="3"/>
            <a:endCxn id="6" idx="0"/>
          </p:cNvCxnSpPr>
          <p:nvPr/>
        </p:nvCxnSpPr>
        <p:spPr>
          <a:xfrm>
            <a:off x="8130336" y="3352803"/>
            <a:ext cx="1206219" cy="1184405"/>
          </a:xfrm>
          <a:prstGeom prst="line">
            <a:avLst/>
          </a:prstGeom>
          <a:ln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1154FC60-37AB-F654-8C41-2F8403757991}"/>
              </a:ext>
            </a:extLst>
          </p:cNvPr>
          <p:cNvCxnSpPr>
            <a:cxnSpLocks/>
            <a:stCxn id="9" idx="0"/>
            <a:endCxn id="2" idx="2"/>
          </p:cNvCxnSpPr>
          <p:nvPr/>
        </p:nvCxnSpPr>
        <p:spPr>
          <a:xfrm flipV="1">
            <a:off x="5957152" y="4566175"/>
            <a:ext cx="3350" cy="725368"/>
          </a:xfrm>
          <a:prstGeom prst="line">
            <a:avLst/>
          </a:prstGeom>
          <a:ln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F1F9EF61-1CF5-7DBF-F9ED-EF15639E1182}"/>
              </a:ext>
            </a:extLst>
          </p:cNvPr>
          <p:cNvCxnSpPr>
            <a:cxnSpLocks/>
            <a:stCxn id="7" idx="3"/>
            <a:endCxn id="2" idx="1"/>
          </p:cNvCxnSpPr>
          <p:nvPr/>
        </p:nvCxnSpPr>
        <p:spPr>
          <a:xfrm flipV="1">
            <a:off x="2581100" y="3352803"/>
            <a:ext cx="1209568" cy="76197"/>
          </a:xfrm>
          <a:prstGeom prst="line">
            <a:avLst/>
          </a:prstGeom>
          <a:ln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AC8E90BF-D7DC-01E4-08E7-0BA75FA0FAA9}"/>
              </a:ext>
            </a:extLst>
          </p:cNvPr>
          <p:cNvSpPr/>
          <p:nvPr/>
        </p:nvSpPr>
        <p:spPr>
          <a:xfrm>
            <a:off x="9215253" y="2906485"/>
            <a:ext cx="2173184" cy="10450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Johan Müller</a:t>
            </a:r>
          </a:p>
          <a:p>
            <a:pPr algn="ctr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083 294 8167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5B72497-8D09-9E3A-B746-0F92ADA6C300}"/>
              </a:ext>
            </a:extLst>
          </p:cNvPr>
          <p:cNvCxnSpPr>
            <a:cxnSpLocks/>
            <a:stCxn id="2" idx="3"/>
            <a:endCxn id="22" idx="1"/>
          </p:cNvCxnSpPr>
          <p:nvPr/>
        </p:nvCxnSpPr>
        <p:spPr>
          <a:xfrm>
            <a:off x="8130336" y="3352803"/>
            <a:ext cx="1084917" cy="76197"/>
          </a:xfrm>
          <a:prstGeom prst="line">
            <a:avLst/>
          </a:prstGeom>
          <a:ln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F95D1649-9595-0A03-4A0A-3173BE15D29E}"/>
              </a:ext>
            </a:extLst>
          </p:cNvPr>
          <p:cNvSpPr/>
          <p:nvPr/>
        </p:nvSpPr>
        <p:spPr>
          <a:xfrm>
            <a:off x="1552283" y="4769028"/>
            <a:ext cx="2054281" cy="10450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Lizelle Vorster</a:t>
            </a:r>
          </a:p>
          <a:p>
            <a:pPr algn="ctr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083 703 6538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1F9EF61-1CF5-7DBF-F9ED-EF15639E1182}"/>
              </a:ext>
            </a:extLst>
          </p:cNvPr>
          <p:cNvCxnSpPr>
            <a:cxnSpLocks/>
            <a:stCxn id="17" idx="0"/>
            <a:endCxn id="2" idx="1"/>
          </p:cNvCxnSpPr>
          <p:nvPr/>
        </p:nvCxnSpPr>
        <p:spPr>
          <a:xfrm flipV="1">
            <a:off x="2579424" y="3352803"/>
            <a:ext cx="1211244" cy="1416225"/>
          </a:xfrm>
          <a:prstGeom prst="line">
            <a:avLst/>
          </a:prstGeom>
          <a:ln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34510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46083AC0-EB3C-FAF1-B599-ADD7166416AD}"/>
              </a:ext>
            </a:extLst>
          </p:cNvPr>
          <p:cNvSpPr/>
          <p:nvPr/>
        </p:nvSpPr>
        <p:spPr>
          <a:xfrm>
            <a:off x="261257" y="310243"/>
            <a:ext cx="3681351" cy="26939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latin typeface="Calibri" panose="020F0502020204030204" pitchFamily="34" charset="0"/>
                <a:cs typeface="Calibri" panose="020F0502020204030204" pitchFamily="34" charset="0"/>
              </a:rPr>
              <a:t>FINANSIëLE</a:t>
            </a:r>
          </a:p>
          <a:p>
            <a:pPr algn="ctr"/>
            <a:r>
              <a:rPr lang="en-US" sz="2400" b="1">
                <a:latin typeface="Calibri" panose="020F0502020204030204" pitchFamily="34" charset="0"/>
                <a:cs typeface="Calibri" panose="020F0502020204030204" pitchFamily="34" charset="0"/>
              </a:rPr>
              <a:t>BESTUURSGROEP</a:t>
            </a:r>
          </a:p>
          <a:p>
            <a:pPr algn="ctr"/>
            <a:r>
              <a:rPr lang="en-US" b="1"/>
              <a:t>VOORSITTER</a:t>
            </a:r>
          </a:p>
          <a:p>
            <a:pPr algn="ctr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Johan Müller</a:t>
            </a:r>
          </a:p>
          <a:p>
            <a:pPr algn="ctr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083 294 8167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17F5EF1-6CB3-5DDD-5B8B-418309DB578D}"/>
              </a:ext>
            </a:extLst>
          </p:cNvPr>
          <p:cNvSpPr/>
          <p:nvPr/>
        </p:nvSpPr>
        <p:spPr>
          <a:xfrm>
            <a:off x="6163184" y="484467"/>
            <a:ext cx="4105301" cy="18159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err="1">
                <a:latin typeface="Calibri" panose="020F0502020204030204" pitchFamily="34" charset="0"/>
                <a:cs typeface="Calibri" panose="020F0502020204030204" pitchFamily="34" charset="0"/>
              </a:rPr>
              <a:t>BEDIENINGS</a:t>
            </a:r>
            <a:endParaRPr lang="en-US" sz="24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2400" b="1">
                <a:latin typeface="Calibri" panose="020F0502020204030204" pitchFamily="34" charset="0"/>
                <a:cs typeface="Calibri" panose="020F0502020204030204" pitchFamily="34" charset="0"/>
              </a:rPr>
              <a:t>KOöRDINEERDER</a:t>
            </a:r>
          </a:p>
          <a:p>
            <a:pPr algn="ctr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Lizelle Vorster</a:t>
            </a:r>
          </a:p>
          <a:p>
            <a:pPr algn="ctr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083 703 6538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DB06ED1-2D76-BDA8-83D9-B0ACFDEB42E7}"/>
              </a:ext>
            </a:extLst>
          </p:cNvPr>
          <p:cNvSpPr/>
          <p:nvPr/>
        </p:nvSpPr>
        <p:spPr>
          <a:xfrm>
            <a:off x="394333" y="3500363"/>
            <a:ext cx="3548276" cy="29568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*André Scott</a:t>
            </a:r>
          </a:p>
          <a:p>
            <a:pPr algn="ctr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083 380 3326</a:t>
            </a:r>
          </a:p>
          <a:p>
            <a:pPr algn="ctr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*Leon van Dyk</a:t>
            </a:r>
          </a:p>
          <a:p>
            <a:pPr algn="ctr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081 354 0914</a:t>
            </a:r>
          </a:p>
          <a:p>
            <a:pPr algn="ctr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*Willie Weber</a:t>
            </a:r>
          </a:p>
          <a:p>
            <a:pPr algn="ctr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081 428 8564</a:t>
            </a:r>
          </a:p>
          <a:p>
            <a:pPr algn="ctr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*E-Louise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Bouwman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083 983 8128</a:t>
            </a:r>
          </a:p>
          <a:p>
            <a:pPr algn="ctr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Skriba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A038199-DA31-AD4E-B18F-B3C399F9030D}"/>
              </a:ext>
            </a:extLst>
          </p:cNvPr>
          <p:cNvSpPr/>
          <p:nvPr/>
        </p:nvSpPr>
        <p:spPr>
          <a:xfrm>
            <a:off x="4394094" y="2850571"/>
            <a:ext cx="2734069" cy="19831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EIENDOM</a:t>
            </a:r>
          </a:p>
          <a:p>
            <a:pPr algn="ctr"/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Diensgroep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SJ Kruger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060 503 1856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Lizelle Vorster 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82DE8D5-CE40-9B74-DA82-A841AAC9C1A0}"/>
              </a:ext>
            </a:extLst>
          </p:cNvPr>
          <p:cNvSpPr/>
          <p:nvPr/>
        </p:nvSpPr>
        <p:spPr>
          <a:xfrm>
            <a:off x="8854289" y="2202287"/>
            <a:ext cx="3208154" cy="19831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  <a:p>
            <a:pPr algn="ctr"/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ADMINISTRASIE</a:t>
            </a:r>
          </a:p>
          <a:p>
            <a:pPr algn="ctr"/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Diensgroep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*Wessie de Koker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082 963 4115</a:t>
            </a:r>
          </a:p>
          <a:p>
            <a:pPr algn="ctr"/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3B91656-4FAF-BE54-A70E-ACB1EE6E6376}"/>
              </a:ext>
            </a:extLst>
          </p:cNvPr>
          <p:cNvSpPr/>
          <p:nvPr/>
        </p:nvSpPr>
        <p:spPr>
          <a:xfrm>
            <a:off x="6727767" y="4283567"/>
            <a:ext cx="3324837" cy="21736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KOMMUNIKASIE</a:t>
            </a:r>
          </a:p>
          <a:p>
            <a:pPr algn="ctr"/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Diensgroep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*Lizelle Vorster 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083 703 6538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Kommunikasie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span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988E3B1-7C8A-6E45-C331-0A1FE037999F}"/>
              </a:ext>
            </a:extLst>
          </p:cNvPr>
          <p:cNvCxnSpPr>
            <a:cxnSpLocks/>
            <a:stCxn id="2" idx="4"/>
            <a:endCxn id="6" idx="0"/>
          </p:cNvCxnSpPr>
          <p:nvPr/>
        </p:nvCxnSpPr>
        <p:spPr>
          <a:xfrm>
            <a:off x="2101933" y="3004164"/>
            <a:ext cx="66538" cy="496199"/>
          </a:xfrm>
          <a:prstGeom prst="line">
            <a:avLst/>
          </a:prstGeom>
          <a:ln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993E692-0C95-3141-EFDD-E3654EA4E627}"/>
              </a:ext>
            </a:extLst>
          </p:cNvPr>
          <p:cNvCxnSpPr>
            <a:cxnSpLocks/>
            <a:stCxn id="4" idx="4"/>
            <a:endCxn id="12" idx="0"/>
          </p:cNvCxnSpPr>
          <p:nvPr/>
        </p:nvCxnSpPr>
        <p:spPr>
          <a:xfrm>
            <a:off x="8215835" y="2300388"/>
            <a:ext cx="174351" cy="1983179"/>
          </a:xfrm>
          <a:prstGeom prst="line">
            <a:avLst/>
          </a:prstGeom>
          <a:ln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77267F3-5FA8-5494-FA81-F82626265C7D}"/>
              </a:ext>
            </a:extLst>
          </p:cNvPr>
          <p:cNvCxnSpPr>
            <a:cxnSpLocks/>
            <a:stCxn id="4" idx="4"/>
            <a:endCxn id="8" idx="7"/>
          </p:cNvCxnSpPr>
          <p:nvPr/>
        </p:nvCxnSpPr>
        <p:spPr>
          <a:xfrm flipH="1">
            <a:off x="6727768" y="2300388"/>
            <a:ext cx="1488067" cy="840613"/>
          </a:xfrm>
          <a:prstGeom prst="line">
            <a:avLst/>
          </a:prstGeom>
          <a:ln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B5D3755-E50C-4635-A073-099D9264E684}"/>
              </a:ext>
            </a:extLst>
          </p:cNvPr>
          <p:cNvCxnSpPr>
            <a:cxnSpLocks/>
            <a:stCxn id="4" idx="4"/>
            <a:endCxn id="10" idx="1"/>
          </p:cNvCxnSpPr>
          <p:nvPr/>
        </p:nvCxnSpPr>
        <p:spPr>
          <a:xfrm>
            <a:off x="8215835" y="2300388"/>
            <a:ext cx="1108277" cy="192329"/>
          </a:xfrm>
          <a:prstGeom prst="line">
            <a:avLst/>
          </a:prstGeom>
          <a:ln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59010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68170D1-4386-9988-FF5A-5DB31D0F18EE}"/>
              </a:ext>
            </a:extLst>
          </p:cNvPr>
          <p:cNvSpPr/>
          <p:nvPr/>
        </p:nvSpPr>
        <p:spPr>
          <a:xfrm>
            <a:off x="3728604" y="951348"/>
            <a:ext cx="4734790" cy="24776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latin typeface="Calibri" panose="020F0502020204030204" pitchFamily="34" charset="0"/>
                <a:cs typeface="Calibri" panose="020F0502020204030204" pitchFamily="34" charset="0"/>
              </a:rPr>
              <a:t>DIENSVERHOUDINGE</a:t>
            </a:r>
          </a:p>
          <a:p>
            <a:pPr algn="ctr"/>
            <a:r>
              <a:rPr lang="en-US" sz="3600" b="1">
                <a:latin typeface="Calibri" panose="020F0502020204030204" pitchFamily="34" charset="0"/>
                <a:cs typeface="Calibri" panose="020F0502020204030204" pitchFamily="34" charset="0"/>
              </a:rPr>
              <a:t>BESTUURSGROEP</a:t>
            </a:r>
          </a:p>
          <a:p>
            <a:pPr algn="ctr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Jacques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Snyders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082 307 5464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FA734C8-3F9B-B10E-5133-47CA52FAB6D6}"/>
              </a:ext>
            </a:extLst>
          </p:cNvPr>
          <p:cNvSpPr/>
          <p:nvPr/>
        </p:nvSpPr>
        <p:spPr>
          <a:xfrm>
            <a:off x="4245163" y="4553892"/>
            <a:ext cx="3701673" cy="17756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*Pieter Smit 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082 495 8366</a:t>
            </a:r>
          </a:p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Skriba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*Werner van der Merwe 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083 449 8414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0739274-DBA4-0EF8-2068-559C9454D023}"/>
              </a:ext>
            </a:extLst>
          </p:cNvPr>
          <p:cNvCxnSpPr>
            <a:cxnSpLocks/>
            <a:stCxn id="4" idx="2"/>
            <a:endCxn id="8" idx="0"/>
          </p:cNvCxnSpPr>
          <p:nvPr/>
        </p:nvCxnSpPr>
        <p:spPr>
          <a:xfrm>
            <a:off x="6095999" y="3429000"/>
            <a:ext cx="1" cy="1124892"/>
          </a:xfrm>
          <a:prstGeom prst="line">
            <a:avLst/>
          </a:prstGeom>
          <a:ln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49590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EA676-01F4-6BEE-D837-9B6662B96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8654" y="2619681"/>
            <a:ext cx="3792829" cy="1979414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SENIOR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Lidmate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bestuursgroep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ATTIE OLIVIER 083 227 2893</a:t>
            </a:r>
            <a:b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DR JOHAN 082 641 5983</a:t>
            </a:r>
            <a:b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Ds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carli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fourie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 074 137 7971</a:t>
            </a:r>
            <a:b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Prop Karla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grahan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076 201 6646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42AE200-AE9E-B9B7-1975-92E2DAECBACD}"/>
              </a:ext>
            </a:extLst>
          </p:cNvPr>
          <p:cNvSpPr/>
          <p:nvPr/>
        </p:nvSpPr>
        <p:spPr>
          <a:xfrm>
            <a:off x="4665353" y="297751"/>
            <a:ext cx="2861293" cy="14012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Lidmate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buite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Aftree-oorde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Attie Olivier</a:t>
            </a:r>
          </a:p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083 227 2893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07AB5D4-721E-2F2F-6D15-3C22FF7CFB62}"/>
              </a:ext>
            </a:extLst>
          </p:cNvPr>
          <p:cNvSpPr/>
          <p:nvPr/>
        </p:nvSpPr>
        <p:spPr>
          <a:xfrm>
            <a:off x="679480" y="3460233"/>
            <a:ext cx="2962091" cy="25988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Montana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Aftree-oord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*Marianne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Yzelle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082 493 3466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Makkie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Peens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082 895 7663</a:t>
            </a:r>
          </a:p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Zambesi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Aftree-oord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*Thinus Marx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072 391 2898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6D13B2F-D805-FBDF-C630-32F55145F60D}"/>
              </a:ext>
            </a:extLst>
          </p:cNvPr>
          <p:cNvSpPr/>
          <p:nvPr/>
        </p:nvSpPr>
        <p:spPr>
          <a:xfrm>
            <a:off x="8118895" y="540183"/>
            <a:ext cx="3343302" cy="31547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  <a:p>
            <a:pPr algn="ctr"/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Bougainvilla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Aftree-oord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*Marie von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Molendorff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072 204 9991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*Amanda Fourie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083 235 2177</a:t>
            </a:r>
          </a:p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Twee Riviere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Aftree-oord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*Pieter Theron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083 255 8748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*Amanda Putter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082 824 2826</a:t>
            </a:r>
          </a:p>
          <a:p>
            <a:pPr algn="ctr"/>
            <a:endParaRPr lang="en-US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3FE4286-AB0E-D368-F5FF-F34901C8A44F}"/>
              </a:ext>
            </a:extLst>
          </p:cNvPr>
          <p:cNvSpPr/>
          <p:nvPr/>
        </p:nvSpPr>
        <p:spPr>
          <a:xfrm>
            <a:off x="4028654" y="5089217"/>
            <a:ext cx="2381199" cy="9313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Fleurenville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EE784B6-1CB7-8AAC-0D06-70B1926A77F4}"/>
              </a:ext>
            </a:extLst>
          </p:cNvPr>
          <p:cNvSpPr/>
          <p:nvPr/>
        </p:nvSpPr>
        <p:spPr>
          <a:xfrm>
            <a:off x="8956762" y="3970403"/>
            <a:ext cx="2861293" cy="14012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err="1">
                <a:latin typeface="Arial" panose="020B0604020202020204" pitchFamily="34" charset="0"/>
                <a:cs typeface="Arial" panose="020B0604020202020204" pitchFamily="34" charset="0"/>
              </a:rPr>
              <a:t>Goue</a:t>
            </a: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 Are</a:t>
            </a:r>
          </a:p>
          <a:p>
            <a:pPr algn="ctr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*Attie Olivier</a:t>
            </a:r>
          </a:p>
          <a:p>
            <a:pPr algn="ctr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083 227 2893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E90B540-37F5-071F-B8B8-BD146C1B7CF2}"/>
              </a:ext>
            </a:extLst>
          </p:cNvPr>
          <p:cNvSpPr/>
          <p:nvPr/>
        </p:nvSpPr>
        <p:spPr>
          <a:xfrm>
            <a:off x="904852" y="428692"/>
            <a:ext cx="3123802" cy="27008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Versorgingstehuise</a:t>
            </a:r>
          </a:p>
          <a:p>
            <a:pPr algn="ctr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Rusgevind</a:t>
            </a:r>
          </a:p>
          <a:p>
            <a:pPr algn="ctr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*Susan van der Berg</a:t>
            </a:r>
          </a:p>
          <a:p>
            <a:pPr algn="ctr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083 292 5292</a:t>
            </a:r>
          </a:p>
          <a:p>
            <a:pPr algn="ctr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*Ansu Loubscher</a:t>
            </a:r>
          </a:p>
          <a:p>
            <a:pPr algn="ctr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082 323 1675</a:t>
            </a:r>
          </a:p>
          <a:p>
            <a:pPr algn="ctr"/>
            <a:r>
              <a:rPr lang="en-US" b="1" err="1">
                <a:latin typeface="Arial" panose="020B0604020202020204" pitchFamily="34" charset="0"/>
                <a:cs typeface="Arial" panose="020B0604020202020204" pitchFamily="34" charset="0"/>
              </a:rPr>
              <a:t>Azanza</a:t>
            </a:r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*Joe Johnson</a:t>
            </a:r>
          </a:p>
          <a:p>
            <a:pPr algn="ctr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082 291 5219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8B59240-909C-BBC9-752F-4A964F9F7527}"/>
              </a:ext>
            </a:extLst>
          </p:cNvPr>
          <p:cNvCxnSpPr>
            <a:cxnSpLocks/>
            <a:stCxn id="3" idx="2"/>
            <a:endCxn id="2" idx="0"/>
          </p:cNvCxnSpPr>
          <p:nvPr/>
        </p:nvCxnSpPr>
        <p:spPr>
          <a:xfrm flipH="1">
            <a:off x="5925069" y="1699039"/>
            <a:ext cx="170931" cy="920642"/>
          </a:xfrm>
          <a:prstGeom prst="line">
            <a:avLst/>
          </a:prstGeom>
          <a:ln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15B66E5-9B7A-5DF3-DF24-D010CE5E8D45}"/>
              </a:ext>
            </a:extLst>
          </p:cNvPr>
          <p:cNvCxnSpPr>
            <a:cxnSpLocks/>
            <a:stCxn id="9" idx="0"/>
            <a:endCxn id="2" idx="2"/>
          </p:cNvCxnSpPr>
          <p:nvPr/>
        </p:nvCxnSpPr>
        <p:spPr>
          <a:xfrm flipV="1">
            <a:off x="5219254" y="4599095"/>
            <a:ext cx="705815" cy="490122"/>
          </a:xfrm>
          <a:prstGeom prst="line">
            <a:avLst/>
          </a:prstGeom>
          <a:ln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BD1FC44-3428-ECAF-D1F5-E998340A0182}"/>
              </a:ext>
            </a:extLst>
          </p:cNvPr>
          <p:cNvCxnSpPr>
            <a:cxnSpLocks/>
            <a:stCxn id="2" idx="0"/>
            <a:endCxn id="13" idx="3"/>
          </p:cNvCxnSpPr>
          <p:nvPr/>
        </p:nvCxnSpPr>
        <p:spPr>
          <a:xfrm flipH="1" flipV="1">
            <a:off x="4028654" y="1779129"/>
            <a:ext cx="1896415" cy="840552"/>
          </a:xfrm>
          <a:prstGeom prst="line">
            <a:avLst/>
          </a:prstGeom>
          <a:ln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A3F86D7-EF1D-EA3F-7EC8-B2B0D1D5BF39}"/>
              </a:ext>
            </a:extLst>
          </p:cNvPr>
          <p:cNvCxnSpPr>
            <a:cxnSpLocks/>
            <a:stCxn id="2" idx="2"/>
            <a:endCxn id="11" idx="1"/>
          </p:cNvCxnSpPr>
          <p:nvPr/>
        </p:nvCxnSpPr>
        <p:spPr>
          <a:xfrm>
            <a:off x="5925069" y="4599095"/>
            <a:ext cx="3031693" cy="71952"/>
          </a:xfrm>
          <a:prstGeom prst="line">
            <a:avLst/>
          </a:prstGeom>
          <a:ln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AB9C655-205F-4576-2786-826619EACE30}"/>
              </a:ext>
            </a:extLst>
          </p:cNvPr>
          <p:cNvCxnSpPr>
            <a:cxnSpLocks/>
            <a:stCxn id="5" idx="3"/>
          </p:cNvCxnSpPr>
          <p:nvPr/>
        </p:nvCxnSpPr>
        <p:spPr>
          <a:xfrm flipV="1">
            <a:off x="3641571" y="2941369"/>
            <a:ext cx="538674" cy="1818314"/>
          </a:xfrm>
          <a:prstGeom prst="line">
            <a:avLst/>
          </a:prstGeom>
          <a:ln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0AE7BDC-1436-7526-2ECF-63C6A10FCBF5}"/>
              </a:ext>
            </a:extLst>
          </p:cNvPr>
          <p:cNvCxnSpPr>
            <a:cxnSpLocks/>
            <a:stCxn id="2" idx="0"/>
            <a:endCxn id="7" idx="1"/>
          </p:cNvCxnSpPr>
          <p:nvPr/>
        </p:nvCxnSpPr>
        <p:spPr>
          <a:xfrm flipV="1">
            <a:off x="5925069" y="2117553"/>
            <a:ext cx="2193826" cy="502128"/>
          </a:xfrm>
          <a:prstGeom prst="line">
            <a:avLst/>
          </a:prstGeom>
          <a:ln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62AFC48-EA3C-5931-C348-D27865B096E2}"/>
              </a:ext>
            </a:extLst>
          </p:cNvPr>
          <p:cNvSpPr/>
          <p:nvPr/>
        </p:nvSpPr>
        <p:spPr>
          <a:xfrm>
            <a:off x="6727153" y="5439647"/>
            <a:ext cx="2381199" cy="9313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Bergvallei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Annemarie Roux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082 346 5854</a:t>
            </a:r>
          </a:p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FFCE652-5590-45F6-BD09-C2D1D63F762E}"/>
              </a:ext>
            </a:extLst>
          </p:cNvPr>
          <p:cNvCxnSpPr>
            <a:cxnSpLocks/>
            <a:stCxn id="2" idx="2"/>
            <a:endCxn id="12" idx="0"/>
          </p:cNvCxnSpPr>
          <p:nvPr/>
        </p:nvCxnSpPr>
        <p:spPr>
          <a:xfrm>
            <a:off x="5925069" y="4599095"/>
            <a:ext cx="1992684" cy="840552"/>
          </a:xfrm>
          <a:prstGeom prst="line">
            <a:avLst/>
          </a:prstGeom>
          <a:ln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3117639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2218</TotalTime>
  <Words>821</Words>
  <Application>Microsoft Office PowerPoint</Application>
  <PresentationFormat>Widescreen</PresentationFormat>
  <Paragraphs>339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Arial Black</vt:lpstr>
      <vt:lpstr>Calibri</vt:lpstr>
      <vt:lpstr>Century Gothic</vt:lpstr>
      <vt:lpstr>Wingdings 3</vt:lpstr>
      <vt:lpstr>Slice</vt:lpstr>
      <vt:lpstr>PowerPoint Presentation</vt:lpstr>
      <vt:lpstr>PowerPoint Presentation</vt:lpstr>
      <vt:lpstr>PowerPoint Presentation</vt:lpstr>
      <vt:lpstr>NG Montana GemeenteRaad</vt:lpstr>
      <vt:lpstr>AANBIDDINGS BESTUUR leon van dyk  081 354 0914</vt:lpstr>
      <vt:lpstr>STRATEGIESE BESTUURSGROEP MarcÉl vorster 083 456 1445</vt:lpstr>
      <vt:lpstr>PowerPoint Presentation</vt:lpstr>
      <vt:lpstr>PowerPoint Presentation</vt:lpstr>
      <vt:lpstr>SENIOR Lidmate bestuursgroep ATTIE OLIVIER 083 227 2893 DR JOHAN 082 641 5983 Ds carli fourie  074 137 7971 Prop Karla grahan 076 201 6646</vt:lpstr>
      <vt:lpstr>OMGEE bestuurs groep HENNIE CRONJE 082 783 2613 Ds BENNIE powell  082 305 4444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Lizelle Vorster</dc:creator>
  <cp:lastModifiedBy>Lizelle Vorster</cp:lastModifiedBy>
  <cp:revision>211</cp:revision>
  <cp:lastPrinted>2024-04-23T10:34:38Z</cp:lastPrinted>
  <dcterms:created xsi:type="dcterms:W3CDTF">2022-09-06T14:58:20Z</dcterms:created>
  <dcterms:modified xsi:type="dcterms:W3CDTF">2025-11-28T09:58:05Z</dcterms:modified>
</cp:coreProperties>
</file>